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796" r:id="rId5"/>
  </p:sldMasterIdLst>
  <p:notesMasterIdLst>
    <p:notesMasterId r:id="rId25"/>
  </p:notesMasterIdLst>
  <p:handoutMasterIdLst>
    <p:handoutMasterId r:id="rId26"/>
  </p:handoutMasterIdLst>
  <p:sldIdLst>
    <p:sldId id="2147468579" r:id="rId6"/>
    <p:sldId id="2147468578" r:id="rId7"/>
    <p:sldId id="7927" r:id="rId8"/>
    <p:sldId id="2147468588" r:id="rId9"/>
    <p:sldId id="2147348017" r:id="rId10"/>
    <p:sldId id="2147468583" r:id="rId11"/>
    <p:sldId id="2147468590" r:id="rId12"/>
    <p:sldId id="2147468591" r:id="rId13"/>
    <p:sldId id="2147468589" r:id="rId14"/>
    <p:sldId id="2147468581" r:id="rId15"/>
    <p:sldId id="2147468582" r:id="rId16"/>
    <p:sldId id="2147468580" r:id="rId17"/>
    <p:sldId id="2147468592" r:id="rId18"/>
    <p:sldId id="2147468575" r:id="rId19"/>
    <p:sldId id="2147468567" r:id="rId20"/>
    <p:sldId id="2147468585" r:id="rId21"/>
    <p:sldId id="2147468586" r:id="rId22"/>
    <p:sldId id="2147468587" r:id="rId23"/>
    <p:sldId id="2147468599" r:id="rId24"/>
  </p:sldIdLst>
  <p:sldSz cx="16257588" cy="9144000"/>
  <p:notesSz cx="6858000" cy="952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rno - Session 1" id="{1B5C42A6-FD1A-4234-A968-64D01842E8AC}">
          <p14:sldIdLst>
            <p14:sldId id="2147468579"/>
            <p14:sldId id="2147468578"/>
            <p14:sldId id="7927"/>
            <p14:sldId id="2147468588"/>
            <p14:sldId id="2147348017"/>
            <p14:sldId id="2147468583"/>
            <p14:sldId id="2147468590"/>
            <p14:sldId id="2147468591"/>
            <p14:sldId id="2147468589"/>
            <p14:sldId id="2147468581"/>
            <p14:sldId id="2147468582"/>
            <p14:sldId id="2147468580"/>
            <p14:sldId id="2147468592"/>
            <p14:sldId id="2147468575"/>
            <p14:sldId id="2147468567"/>
            <p14:sldId id="2147468585"/>
            <p14:sldId id="2147468586"/>
            <p14:sldId id="2147468587"/>
            <p14:sldId id="21474685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151C2D"/>
    <a:srgbClr val="F3F2EF"/>
    <a:srgbClr val="F6D683"/>
    <a:srgbClr val="F8EDD3"/>
    <a:srgbClr val="FFD6B9"/>
    <a:srgbClr val="161D2D"/>
    <a:srgbClr val="FEAE76"/>
    <a:srgbClr val="ECDBCF"/>
    <a:srgbClr val="191F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3" autoAdjust="0"/>
    <p:restoredTop sz="81420" autoAdjust="0"/>
  </p:normalViewPr>
  <p:slideViewPr>
    <p:cSldViewPr snapToGrid="0" snapToObjects="1" showGuides="1">
      <p:cViewPr varScale="1">
        <p:scale>
          <a:sx n="64" d="100"/>
          <a:sy n="64" d="100"/>
        </p:scale>
        <p:origin x="979" y="62"/>
      </p:cViewPr>
      <p:guideLst/>
    </p:cSldViewPr>
  </p:slideViewPr>
  <p:outlineViewPr>
    <p:cViewPr>
      <p:scale>
        <a:sx n="33" d="100"/>
        <a:sy n="33" d="100"/>
      </p:scale>
      <p:origin x="0" y="-5376"/>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311BA4-41B2-F24B-A0B5-8790C94F02CA}"/>
              </a:ext>
            </a:extLst>
          </p:cNvPr>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850AC391-CC86-6D44-9D79-71FD2E423987}"/>
              </a:ext>
            </a:extLst>
          </p:cNvPr>
          <p:cNvSpPr>
            <a:spLocks noGrp="1"/>
          </p:cNvSpPr>
          <p:nvPr>
            <p:ph type="dt" sz="quarter" idx="1"/>
          </p:nvPr>
        </p:nvSpPr>
        <p:spPr>
          <a:xfrm>
            <a:off x="3884613" y="0"/>
            <a:ext cx="2971800" cy="477904"/>
          </a:xfrm>
          <a:prstGeom prst="rect">
            <a:avLst/>
          </a:prstGeom>
        </p:spPr>
        <p:txBody>
          <a:bodyPr vert="horz" lIns="91440" tIns="45720" rIns="91440" bIns="45720" rtlCol="0"/>
          <a:lstStyle>
            <a:lvl1pPr algn="r">
              <a:defRPr sz="1200"/>
            </a:lvl1pPr>
          </a:lstStyle>
          <a:p>
            <a:fld id="{A9D4780B-D0E6-8C4C-925D-C53A9E09666C}" type="datetimeFigureOut">
              <a:rPr lang="en-US" smtClean="0">
                <a:latin typeface="Arial" panose="020B0604020202020204" pitchFamily="34" charset="0"/>
              </a:rPr>
              <a:t>11/13/2023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6F1B357-B28B-434B-92E8-28AB3587A777}"/>
              </a:ext>
            </a:extLst>
          </p:cNvPr>
          <p:cNvSpPr>
            <a:spLocks noGrp="1"/>
          </p:cNvSpPr>
          <p:nvPr>
            <p:ph type="ftr" sz="quarter" idx="2"/>
          </p:nvPr>
        </p:nvSpPr>
        <p:spPr>
          <a:xfrm>
            <a:off x="0" y="9047097"/>
            <a:ext cx="2971800" cy="477903"/>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53D448C1-A82C-DE45-9D32-71C20F1D19BA}"/>
              </a:ext>
            </a:extLst>
          </p:cNvPr>
          <p:cNvSpPr>
            <a:spLocks noGrp="1"/>
          </p:cNvSpPr>
          <p:nvPr>
            <p:ph type="sldNum" sz="quarter" idx="3"/>
          </p:nvPr>
        </p:nvSpPr>
        <p:spPr>
          <a:xfrm>
            <a:off x="3884613" y="9047097"/>
            <a:ext cx="2971800" cy="477903"/>
          </a:xfrm>
          <a:prstGeom prst="rect">
            <a:avLst/>
          </a:prstGeom>
        </p:spPr>
        <p:txBody>
          <a:bodyPr vert="horz" lIns="91440" tIns="45720" rIns="91440" bIns="45720" rtlCol="0" anchor="b"/>
          <a:lstStyle>
            <a:lvl1pPr algn="r">
              <a:defRPr sz="1200"/>
            </a:lvl1pPr>
          </a:lstStyle>
          <a:p>
            <a:fld id="{B639BB8F-9737-5F44-8F83-E66AC47C0FA8}"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694095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77904"/>
          </a:xfrm>
          <a:prstGeom prst="rect">
            <a:avLst/>
          </a:prstGeom>
        </p:spPr>
        <p:txBody>
          <a:bodyPr vert="horz" lIns="91440" tIns="45720" rIns="91440" bIns="45720" rtlCol="0"/>
          <a:lstStyle>
            <a:lvl1pPr algn="r">
              <a:defRPr sz="1200">
                <a:latin typeface="Arial" panose="020B0604020202020204" pitchFamily="34" charset="0"/>
              </a:defRPr>
            </a:lvl1pPr>
          </a:lstStyle>
          <a:p>
            <a:fld id="{A2EA9663-9BDB-F840-83C7-9D16A7CE1C0C}" type="datetimeFigureOut">
              <a:rPr lang="en-US" smtClean="0"/>
              <a:pPr/>
              <a:t>11/13/2023</a:t>
            </a:fld>
            <a:endParaRPr lang="en-US" dirty="0"/>
          </a:p>
        </p:txBody>
      </p:sp>
      <p:sp>
        <p:nvSpPr>
          <p:cNvPr id="4" name="Slide Image Placeholder 3"/>
          <p:cNvSpPr>
            <a:spLocks noGrp="1" noRot="1" noChangeAspect="1"/>
          </p:cNvSpPr>
          <p:nvPr>
            <p:ph type="sldImg" idx="2"/>
          </p:nvPr>
        </p:nvSpPr>
        <p:spPr>
          <a:xfrm>
            <a:off x="571500" y="1190625"/>
            <a:ext cx="5715000" cy="32146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583906"/>
            <a:ext cx="5486400" cy="375046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047097"/>
            <a:ext cx="2971800" cy="477903"/>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9047097"/>
            <a:ext cx="2971800" cy="477903"/>
          </a:xfrm>
          <a:prstGeom prst="rect">
            <a:avLst/>
          </a:prstGeom>
        </p:spPr>
        <p:txBody>
          <a:bodyPr vert="horz" lIns="91440" tIns="45720" rIns="91440" bIns="45720" rtlCol="0" anchor="b"/>
          <a:lstStyle>
            <a:lvl1pPr algn="r">
              <a:defRPr sz="1200">
                <a:latin typeface="Arial" panose="020B0604020202020204" pitchFamily="34" charset="0"/>
              </a:defRPr>
            </a:lvl1pPr>
          </a:lstStyle>
          <a:p>
            <a:fld id="{21127F45-24D3-8746-A311-773B31D83A11}" type="slidenum">
              <a:rPr lang="en-US" smtClean="0"/>
              <a:pPr/>
              <a:t>‹#›</a:t>
            </a:fld>
            <a:endParaRPr lang="en-US" dirty="0"/>
          </a:p>
        </p:txBody>
      </p:sp>
    </p:spTree>
    <p:extLst>
      <p:ext uri="{BB962C8B-B14F-4D97-AF65-F5344CB8AC3E}">
        <p14:creationId xmlns:p14="http://schemas.microsoft.com/office/powerpoint/2010/main" val="3367233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1</a:t>
            </a:fld>
            <a:endParaRPr lang="en-US" dirty="0"/>
          </a:p>
        </p:txBody>
      </p:sp>
    </p:spTree>
    <p:extLst>
      <p:ext uri="{BB962C8B-B14F-4D97-AF65-F5344CB8AC3E}">
        <p14:creationId xmlns:p14="http://schemas.microsoft.com/office/powerpoint/2010/main" val="256662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21127F45-24D3-8746-A311-773B31D83A11}" type="slidenum">
              <a:rPr lang="en-US" smtClean="0"/>
              <a:pPr/>
              <a:t>10</a:t>
            </a:fld>
            <a:endParaRPr lang="en-US" dirty="0"/>
          </a:p>
        </p:txBody>
      </p:sp>
    </p:spTree>
    <p:extLst>
      <p:ext uri="{BB962C8B-B14F-4D97-AF65-F5344CB8AC3E}">
        <p14:creationId xmlns:p14="http://schemas.microsoft.com/office/powerpoint/2010/main" val="375595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21127F45-24D3-8746-A311-773B31D83A11}" type="slidenum">
              <a:rPr lang="en-US" smtClean="0"/>
              <a:pPr/>
              <a:t>11</a:t>
            </a:fld>
            <a:endParaRPr lang="en-US" dirty="0"/>
          </a:p>
        </p:txBody>
      </p:sp>
    </p:spTree>
    <p:extLst>
      <p:ext uri="{BB962C8B-B14F-4D97-AF65-F5344CB8AC3E}">
        <p14:creationId xmlns:p14="http://schemas.microsoft.com/office/powerpoint/2010/main" val="239235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12</a:t>
            </a:fld>
            <a:endParaRPr lang="en-US" dirty="0"/>
          </a:p>
        </p:txBody>
      </p:sp>
    </p:spTree>
    <p:extLst>
      <p:ext uri="{BB962C8B-B14F-4D97-AF65-F5344CB8AC3E}">
        <p14:creationId xmlns:p14="http://schemas.microsoft.com/office/powerpoint/2010/main" val="195100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13</a:t>
            </a:fld>
            <a:endParaRPr lang="en-US" dirty="0"/>
          </a:p>
        </p:txBody>
      </p:sp>
    </p:spTree>
    <p:extLst>
      <p:ext uri="{BB962C8B-B14F-4D97-AF65-F5344CB8AC3E}">
        <p14:creationId xmlns:p14="http://schemas.microsoft.com/office/powerpoint/2010/main" val="2356316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39246D-7DC7-9641-BCA9-C9CF698DEC51}" type="slidenum">
              <a:rPr lang="en-US">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8036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15</a:t>
            </a:fld>
            <a:endParaRPr lang="en-US" dirty="0"/>
          </a:p>
        </p:txBody>
      </p:sp>
    </p:spTree>
    <p:extLst>
      <p:ext uri="{BB962C8B-B14F-4D97-AF65-F5344CB8AC3E}">
        <p14:creationId xmlns:p14="http://schemas.microsoft.com/office/powerpoint/2010/main" val="2208928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16</a:t>
            </a:fld>
            <a:endParaRPr lang="en-US" dirty="0"/>
          </a:p>
        </p:txBody>
      </p:sp>
    </p:spTree>
    <p:extLst>
      <p:ext uri="{BB962C8B-B14F-4D97-AF65-F5344CB8AC3E}">
        <p14:creationId xmlns:p14="http://schemas.microsoft.com/office/powerpoint/2010/main" val="259575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17</a:t>
            </a:fld>
            <a:endParaRPr lang="en-US" dirty="0"/>
          </a:p>
        </p:txBody>
      </p:sp>
    </p:spTree>
    <p:extLst>
      <p:ext uri="{BB962C8B-B14F-4D97-AF65-F5344CB8AC3E}">
        <p14:creationId xmlns:p14="http://schemas.microsoft.com/office/powerpoint/2010/main" val="54455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18</a:t>
            </a:fld>
            <a:endParaRPr lang="en-US" dirty="0"/>
          </a:p>
        </p:txBody>
      </p:sp>
    </p:spTree>
    <p:extLst>
      <p:ext uri="{BB962C8B-B14F-4D97-AF65-F5344CB8AC3E}">
        <p14:creationId xmlns:p14="http://schemas.microsoft.com/office/powerpoint/2010/main" val="1564634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127F45-24D3-8746-A311-773B31D83A1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319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2</a:t>
            </a:fld>
            <a:endParaRPr lang="en-US" dirty="0"/>
          </a:p>
        </p:txBody>
      </p:sp>
    </p:spTree>
    <p:extLst>
      <p:ext uri="{BB962C8B-B14F-4D97-AF65-F5344CB8AC3E}">
        <p14:creationId xmlns:p14="http://schemas.microsoft.com/office/powerpoint/2010/main" val="339707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27F45-24D3-8746-A311-773B31D83A11}" type="slidenum">
              <a:rPr lang="en-US" smtClean="0"/>
              <a:t>3</a:t>
            </a:fld>
            <a:endParaRPr lang="en-US"/>
          </a:p>
        </p:txBody>
      </p:sp>
    </p:spTree>
    <p:extLst>
      <p:ext uri="{BB962C8B-B14F-4D97-AF65-F5344CB8AC3E}">
        <p14:creationId xmlns:p14="http://schemas.microsoft.com/office/powerpoint/2010/main" val="158065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sz="1200" b="1" i="0" kern="1200" spc="0" baseline="0" dirty="0">
              <a:solidFill>
                <a:srgbClr val="151C2C"/>
              </a:solidFill>
              <a:latin typeface="Arial" panose="020B0604020202020204"/>
              <a:ea typeface="+mn-ea"/>
              <a:cs typeface="+mn-cs"/>
            </a:endParaRPr>
          </a:p>
        </p:txBody>
      </p:sp>
      <p:sp>
        <p:nvSpPr>
          <p:cNvPr id="4" name="Slide Number Placeholder 3"/>
          <p:cNvSpPr>
            <a:spLocks noGrp="1"/>
          </p:cNvSpPr>
          <p:nvPr>
            <p:ph type="sldNum" sz="quarter" idx="5"/>
          </p:nvPr>
        </p:nvSpPr>
        <p:spPr/>
        <p:txBody>
          <a:bodyPr/>
          <a:lstStyle/>
          <a:p>
            <a:fld id="{21127F45-24D3-8746-A311-773B31D83A11}" type="slidenum">
              <a:rPr lang="en-US" smtClean="0"/>
              <a:pPr/>
              <a:t>4</a:t>
            </a:fld>
            <a:endParaRPr lang="en-US" dirty="0"/>
          </a:p>
        </p:txBody>
      </p:sp>
    </p:spTree>
    <p:extLst>
      <p:ext uri="{BB962C8B-B14F-4D97-AF65-F5344CB8AC3E}">
        <p14:creationId xmlns:p14="http://schemas.microsoft.com/office/powerpoint/2010/main" val="49719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sz="2800" b="1"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5</a:t>
            </a:fld>
            <a:endParaRPr lang="en-US" dirty="0"/>
          </a:p>
        </p:txBody>
      </p:sp>
    </p:spTree>
    <p:extLst>
      <p:ext uri="{BB962C8B-B14F-4D97-AF65-F5344CB8AC3E}">
        <p14:creationId xmlns:p14="http://schemas.microsoft.com/office/powerpoint/2010/main" val="243602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6</a:t>
            </a:fld>
            <a:endParaRPr lang="en-US" dirty="0"/>
          </a:p>
        </p:txBody>
      </p:sp>
    </p:spTree>
    <p:extLst>
      <p:ext uri="{BB962C8B-B14F-4D97-AF65-F5344CB8AC3E}">
        <p14:creationId xmlns:p14="http://schemas.microsoft.com/office/powerpoint/2010/main" val="223528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7</a:t>
            </a:fld>
            <a:endParaRPr lang="en-US" dirty="0"/>
          </a:p>
        </p:txBody>
      </p:sp>
    </p:spTree>
    <p:extLst>
      <p:ext uri="{BB962C8B-B14F-4D97-AF65-F5344CB8AC3E}">
        <p14:creationId xmlns:p14="http://schemas.microsoft.com/office/powerpoint/2010/main" val="5289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8</a:t>
            </a:fld>
            <a:endParaRPr lang="en-US" dirty="0"/>
          </a:p>
        </p:txBody>
      </p:sp>
    </p:spTree>
    <p:extLst>
      <p:ext uri="{BB962C8B-B14F-4D97-AF65-F5344CB8AC3E}">
        <p14:creationId xmlns:p14="http://schemas.microsoft.com/office/powerpoint/2010/main" val="211739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127F45-24D3-8746-A311-773B31D83A11}" type="slidenum">
              <a:rPr lang="en-US" smtClean="0"/>
              <a:pPr/>
              <a:t>9</a:t>
            </a:fld>
            <a:endParaRPr lang="en-US" dirty="0"/>
          </a:p>
        </p:txBody>
      </p:sp>
    </p:spTree>
    <p:extLst>
      <p:ext uri="{BB962C8B-B14F-4D97-AF65-F5344CB8AC3E}">
        <p14:creationId xmlns:p14="http://schemas.microsoft.com/office/powerpoint/2010/main" val="273174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5.wdp"/></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E035242-DAEF-4245-93E3-93021BB7618E}"/>
              </a:ext>
            </a:extLst>
          </p:cNvPr>
          <p:cNvSpPr>
            <a:spLocks noGrp="1"/>
          </p:cNvSpPr>
          <p:nvPr>
            <p:ph type="pic" sz="quarter" idx="13" hasCustomPrompt="1"/>
          </p:nvPr>
        </p:nvSpPr>
        <p:spPr>
          <a:xfrm>
            <a:off x="-222" y="0"/>
            <a:ext cx="16258032" cy="9144000"/>
          </a:xfrm>
          <a:noFill/>
        </p:spPr>
        <p:txBody>
          <a:bodyPr tIns="548640" anchor="t">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7" name="Picture Placeholder 16">
            <a:extLst>
              <a:ext uri="{FF2B5EF4-FFF2-40B4-BE49-F238E27FC236}">
                <a16:creationId xmlns:a16="http://schemas.microsoft.com/office/drawing/2014/main" id="{A3F5DE30-3648-0048-BB76-89E4A4301C0B}"/>
              </a:ext>
            </a:extLst>
          </p:cNvPr>
          <p:cNvSpPr>
            <a:spLocks noGrp="1" noChangeAspect="1"/>
          </p:cNvSpPr>
          <p:nvPr>
            <p:ph type="pic" sz="quarter" idx="14" hasCustomPrompt="1"/>
          </p:nvPr>
        </p:nvSpPr>
        <p:spPr>
          <a:xfrm>
            <a:off x="905256" y="6881035"/>
            <a:ext cx="784555" cy="713232"/>
          </a:xfrm>
        </p:spPr>
        <p:txBody>
          <a:bodyPr>
            <a:normAutofit/>
          </a:bodyPr>
          <a:lstStyle>
            <a:lvl1pPr algn="ctr">
              <a:defRPr sz="2400" b="0" i="0">
                <a:solidFill>
                  <a:srgbClr val="FF2F92"/>
                </a:solidFill>
              </a:defRPr>
            </a:lvl1pPr>
          </a:lstStyle>
          <a:p>
            <a:r>
              <a:rPr lang="en-US"/>
              <a:t>Infor</a:t>
            </a:r>
          </a:p>
        </p:txBody>
      </p:sp>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905256" y="4004255"/>
            <a:ext cx="10654464" cy="276999"/>
          </a:xfr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2" name="Slide Title"/>
          <p:cNvSpPr>
            <a:spLocks noGrp="1"/>
          </p:cNvSpPr>
          <p:nvPr>
            <p:ph type="ctrTitle"/>
          </p:nvPr>
        </p:nvSpPr>
        <p:spPr>
          <a:xfrm>
            <a:off x="905256" y="675839"/>
            <a:ext cx="10654464" cy="3183467"/>
          </a:xfrm>
        </p:spPr>
        <p:txBody>
          <a:bodyPr anchor="b">
            <a:noAutofit/>
          </a:bodyPr>
          <a:lstStyle>
            <a:lvl1pPr marL="0" algn="l" defTabSz="1219170" rtl="0" eaLnBrk="1" latinLnBrk="0" hangingPunct="1">
              <a:lnSpc>
                <a:spcPct val="90000"/>
              </a:lnSpc>
              <a:spcBef>
                <a:spcPct val="0"/>
              </a:spcBef>
              <a:buNone/>
              <a:defRPr lang="en-US" sz="6200" b="1" i="0" kern="1200" spc="-15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599319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xpanded - No Content">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049CFD14-0C6F-A843-B50C-F8312FEA693C}"/>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1316736"/>
            <a:ext cx="14458727"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8336" y="914400"/>
            <a:ext cx="14433990"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3398305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panded - Content">
    <p:spTree>
      <p:nvGrpSpPr>
        <p:cNvPr id="1" name=""/>
        <p:cNvGrpSpPr/>
        <p:nvPr/>
      </p:nvGrpSpPr>
      <p:grpSpPr>
        <a:xfrm>
          <a:off x="0" y="0"/>
          <a:ext cx="0" cy="0"/>
          <a:chOff x="0" y="0"/>
          <a:chExt cx="0" cy="0"/>
        </a:xfrm>
      </p:grpSpPr>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1316736"/>
            <a:ext cx="14458727"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8336" y="914400"/>
            <a:ext cx="14433990"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
        <p:nvSpPr>
          <p:cNvPr id="6" name="Content Placeholder 2">
            <a:extLst>
              <a:ext uri="{FF2B5EF4-FFF2-40B4-BE49-F238E27FC236}">
                <a16:creationId xmlns:a16="http://schemas.microsoft.com/office/drawing/2014/main" id="{A092B3A9-AB3B-8942-B81D-DCB9944CDB90}"/>
              </a:ext>
            </a:extLst>
          </p:cNvPr>
          <p:cNvSpPr>
            <a:spLocks noGrp="1"/>
          </p:cNvSpPr>
          <p:nvPr>
            <p:ph idx="1"/>
          </p:nvPr>
        </p:nvSpPr>
        <p:spPr>
          <a:xfrm>
            <a:off x="905256" y="2604259"/>
            <a:ext cx="14430375" cy="5631692"/>
          </a:xfrm>
        </p:spPr>
        <p:txBody>
          <a:bodyPr/>
          <a:lstStyle>
            <a:lvl1pPr>
              <a:lnSpc>
                <a:spcPct val="110000"/>
              </a:lnSpc>
              <a:spcBef>
                <a:spcPts val="3200"/>
              </a:spcBef>
              <a:spcAft>
                <a:spcPts val="400"/>
              </a:spcAft>
              <a:defRPr spc="-20" baseline="0">
                <a:solidFill>
                  <a:schemeClr val="tx1"/>
                </a:solidFill>
              </a:defRPr>
            </a:lvl1pPr>
            <a:lvl2pPr>
              <a:lnSpc>
                <a:spcPct val="110000"/>
              </a:lnSpc>
              <a:buClrTx/>
              <a:defRPr spc="-20" baseline="0">
                <a:solidFill>
                  <a:schemeClr val="tx1"/>
                </a:solidFill>
              </a:defRPr>
            </a:lvl2pPr>
            <a:lvl3pPr marL="584200" indent="-260350">
              <a:lnSpc>
                <a:spcPct val="110000"/>
              </a:lnSpc>
              <a:spcBef>
                <a:spcPts val="600"/>
              </a:spcBef>
              <a:buClrTx/>
              <a:buFont typeface="Arial" panose="020B0604020202020204" pitchFamily="34" charset="0"/>
              <a:buChar char="•"/>
              <a:tabLst/>
              <a:defRPr spc="-20" baseline="0">
                <a:solidFill>
                  <a:schemeClr val="tx1"/>
                </a:solidFill>
              </a:defRPr>
            </a:lvl3pPr>
            <a:lvl4pPr marL="866775" indent="-260350">
              <a:lnSpc>
                <a:spcPct val="110000"/>
              </a:lnSpc>
              <a:spcBef>
                <a:spcPts val="600"/>
              </a:spcBef>
              <a:buClrTx/>
              <a:tabLst/>
              <a:defRPr spc="-20" baseline="0">
                <a:solidFill>
                  <a:schemeClr val="tx1"/>
                </a:solidFill>
              </a:defRPr>
            </a:lvl4pPr>
            <a:lvl5pPr marL="1149350" indent="-268288">
              <a:lnSpc>
                <a:spcPct val="110000"/>
              </a:lnSpc>
              <a:spcBef>
                <a:spcPts val="600"/>
              </a:spcBef>
              <a:buClrTx/>
              <a:buFont typeface="System Font Regular"/>
              <a:buChar char="–"/>
              <a:tabLst/>
              <a:defRPr sz="1400" spc="-2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43042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xpanded - No Content (Image Placeholder)">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87EA3170-47FE-9349-9A6E-F8CA513AF7CB}"/>
              </a:ext>
            </a:extLst>
          </p:cNvPr>
          <p:cNvSpPr>
            <a:spLocks noGrp="1"/>
          </p:cNvSpPr>
          <p:nvPr>
            <p:ph type="pic" sz="quarter" idx="16" hasCustomPrompt="1"/>
          </p:nvPr>
        </p:nvSpPr>
        <p:spPr>
          <a:xfrm>
            <a:off x="0" y="0"/>
            <a:ext cx="16257588" cy="9144000"/>
          </a:xfrm>
          <a:noFill/>
          <a:effectLst/>
        </p:spPr>
        <p:txBody>
          <a:bodyPr tIns="0" anchor="ctr">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6" name="Text Placeholder 19">
            <a:extLst>
              <a:ext uri="{FF2B5EF4-FFF2-40B4-BE49-F238E27FC236}">
                <a16:creationId xmlns:a16="http://schemas.microsoft.com/office/drawing/2014/main" id="{12F4BA4F-D5CF-8E4F-8AA6-16CEDA58E411}"/>
              </a:ext>
            </a:extLst>
          </p:cNvPr>
          <p:cNvSpPr>
            <a:spLocks noGrp="1"/>
          </p:cNvSpPr>
          <p:nvPr>
            <p:ph type="body" sz="quarter" idx="15"/>
          </p:nvPr>
        </p:nvSpPr>
        <p:spPr>
          <a:xfrm>
            <a:off x="13804429" y="8520358"/>
            <a:ext cx="1526059" cy="135293"/>
          </a:xfrm>
        </p:spPr>
        <p:txBody>
          <a:bodyPr wrap="none">
            <a:spAutoFit/>
          </a:bodyPr>
          <a:lstStyle>
            <a:lvl1pPr algn="r">
              <a:defRPr sz="900" b="0" i="0" baseline="0">
                <a:solidFill>
                  <a:schemeClr val="bg1">
                    <a:lumMod val="75000"/>
                  </a:schemeClr>
                </a:solidFill>
                <a:effectLst/>
              </a:defRPr>
            </a:lvl1pPr>
            <a:lvl2pPr marL="0" indent="0">
              <a:buNone/>
              <a:defRPr/>
            </a:lvl2pPr>
          </a:lstStyle>
          <a:p>
            <a:pPr lvl="0"/>
            <a:r>
              <a:rPr lang="en-US"/>
              <a:t>Click to edit Master text styles</a:t>
            </a:r>
          </a:p>
        </p:txBody>
      </p:sp>
      <p:sp>
        <p:nvSpPr>
          <p:cNvPr id="17" name="Picture Placeholder 16">
            <a:extLst>
              <a:ext uri="{FF2B5EF4-FFF2-40B4-BE49-F238E27FC236}">
                <a16:creationId xmlns:a16="http://schemas.microsoft.com/office/drawing/2014/main" id="{073950D0-16B2-6E4C-82C8-689D2EAF1806}"/>
              </a:ext>
            </a:extLst>
          </p:cNvPr>
          <p:cNvSpPr>
            <a:spLocks noGrp="1" noChangeAspect="1"/>
          </p:cNvSpPr>
          <p:nvPr>
            <p:ph type="pic" sz="quarter" idx="14" hasCustomPrompt="1"/>
          </p:nvPr>
        </p:nvSpPr>
        <p:spPr>
          <a:xfrm>
            <a:off x="905256" y="8439912"/>
            <a:ext cx="329184" cy="301752"/>
          </a:xfrm>
        </p:spPr>
        <p:txBody>
          <a:bodyPr wrap="none" anchor="t">
            <a:noAutofit/>
          </a:bodyPr>
          <a:lstStyle>
            <a:lvl1pPr algn="ctr">
              <a:defRPr sz="1800" b="0" i="0">
                <a:solidFill>
                  <a:srgbClr val="FF2F92"/>
                </a:solidFill>
              </a:defRPr>
            </a:lvl1pPr>
          </a:lstStyle>
          <a:p>
            <a:r>
              <a:rPr lang="en-US"/>
              <a:t>Infor</a:t>
            </a:r>
          </a:p>
        </p:txBody>
      </p:sp>
      <p:sp>
        <p:nvSpPr>
          <p:cNvPr id="19" name="Slide Number Placeholder">
            <a:extLst>
              <a:ext uri="{FF2B5EF4-FFF2-40B4-BE49-F238E27FC236}">
                <a16:creationId xmlns:a16="http://schemas.microsoft.com/office/drawing/2014/main" id="{A8CEB85C-4939-574B-9178-A04D448BC72E}"/>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bg1">
                    <a:lumMod val="75000"/>
                  </a:schemeClr>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1316736"/>
            <a:ext cx="14458727"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8336" y="914400"/>
            <a:ext cx="14433990"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42458702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20%)">
    <p:spTree>
      <p:nvGrpSpPr>
        <p:cNvPr id="1" name=""/>
        <p:cNvGrpSpPr/>
        <p:nvPr/>
      </p:nvGrpSpPr>
      <p:grpSpPr>
        <a:xfrm>
          <a:off x="0" y="0"/>
          <a:ext cx="0" cy="0"/>
          <a:chOff x="0" y="0"/>
          <a:chExt cx="0" cy="0"/>
        </a:xfrm>
      </p:grpSpPr>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2002536"/>
            <a:ext cx="6738906"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
        <p:nvSpPr>
          <p:cNvPr id="12" name="Slide Number Placeholder">
            <a:extLst>
              <a:ext uri="{FF2B5EF4-FFF2-40B4-BE49-F238E27FC236}">
                <a16:creationId xmlns:a16="http://schemas.microsoft.com/office/drawing/2014/main" id="{049CFD14-0C6F-A843-B50C-F8312FEA693C}"/>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BEEECED0-1671-3D4E-80A3-A8B03FA41274}" type="slidenum">
              <a:rPr lang="en-US" smtClean="0"/>
              <a:pPr/>
              <a:t>‹#›</a:t>
            </a:fld>
            <a:endParaRPr lang="en-US"/>
          </a:p>
        </p:txBody>
      </p:sp>
    </p:spTree>
    <p:extLst>
      <p:ext uri="{BB962C8B-B14F-4D97-AF65-F5344CB8AC3E}">
        <p14:creationId xmlns:p14="http://schemas.microsoft.com/office/powerpoint/2010/main" val="16812021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40%)">
    <p:spTree>
      <p:nvGrpSpPr>
        <p:cNvPr id="1" name=""/>
        <p:cNvGrpSpPr/>
        <p:nvPr/>
      </p:nvGrpSpPr>
      <p:grpSpPr>
        <a:xfrm>
          <a:off x="0" y="0"/>
          <a:ext cx="0" cy="0"/>
          <a:chOff x="0" y="0"/>
          <a:chExt cx="0" cy="0"/>
        </a:xfrm>
      </p:grpSpPr>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68680" y="3554893"/>
            <a:ext cx="6738112" cy="1099219"/>
          </a:xfrm>
        </p:spPr>
        <p:txBody>
          <a:bodyPr>
            <a:noAutofit/>
          </a:bodyPr>
          <a:lstStyle/>
          <a:p>
            <a:r>
              <a:rPr lang="en-US"/>
              <a:t>Click to edit Master title style</a:t>
            </a:r>
          </a:p>
        </p:txBody>
      </p:sp>
      <p:sp>
        <p:nvSpPr>
          <p:cNvPr id="10" name="Footer Placeholder">
            <a:extLst>
              <a:ext uri="{FF2B5EF4-FFF2-40B4-BE49-F238E27FC236}">
                <a16:creationId xmlns:a16="http://schemas.microsoft.com/office/drawing/2014/main" id="{F6001CE2-AB3E-D244-A267-D6E4D3041EC9}"/>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lvl1pPr algn="l">
              <a:defRPr sz="900" b="0" i="0">
                <a:solidFill>
                  <a:schemeClr val="tx2"/>
                </a:solidFill>
                <a:latin typeface="Arial" panose="020B0604020202020204" pitchFamily="34" charset="0"/>
              </a:defRPr>
            </a:lvl1pPr>
          </a:lstStyle>
          <a:p>
            <a:r>
              <a:rPr lang="en-US" dirty="0"/>
              <a:t>Fall 2022 – Corporate PowerPoint Template  |  December 2022</a:t>
            </a:r>
          </a:p>
        </p:txBody>
      </p:sp>
      <p:sp>
        <p:nvSpPr>
          <p:cNvPr id="6" name="Slide Number Placeholder">
            <a:extLst>
              <a:ext uri="{FF2B5EF4-FFF2-40B4-BE49-F238E27FC236}">
                <a16:creationId xmlns:a16="http://schemas.microsoft.com/office/drawing/2014/main" id="{43DA833E-942F-8940-B1D8-5216DB89E9B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7" name="eyebrow">
            <a:extLst>
              <a:ext uri="{FF2B5EF4-FFF2-40B4-BE49-F238E27FC236}">
                <a16:creationId xmlns:a16="http://schemas.microsoft.com/office/drawing/2014/main" id="{75E3AF79-308C-1B47-B7DC-4F38056C0C16}"/>
              </a:ext>
            </a:extLst>
          </p:cNvPr>
          <p:cNvSpPr>
            <a:spLocks noGrp="1"/>
          </p:cNvSpPr>
          <p:nvPr>
            <p:ph type="body" sz="quarter" idx="13"/>
          </p:nvPr>
        </p:nvSpPr>
        <p:spPr>
          <a:xfrm>
            <a:off x="905256" y="315468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514017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nimated Tablet - Part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A8CA7-247D-4543-90D4-2BF0474A7BCC}"/>
              </a:ext>
            </a:extLst>
          </p:cNvPr>
          <p:cNvSpPr>
            <a:spLocks noGrp="1"/>
          </p:cNvSpPr>
          <p:nvPr>
            <p:ph type="sldNum" sz="quarter" idx="11"/>
          </p:nvPr>
        </p:nvSpPr>
        <p:spPr>
          <a:xfrm>
            <a:off x="8050247" y="8512664"/>
            <a:ext cx="157095" cy="153888"/>
          </a:xfrm>
          <a:prstGeom prst="rect">
            <a:avLst/>
          </a:prstGeom>
        </p:spPr>
        <p:txBody>
          <a:bodyPr/>
          <a:lstStyle>
            <a:lvl1pPr>
              <a:defRPr b="0" i="0">
                <a:latin typeface="Arial" panose="020B0604020202020204" pitchFamily="34" charset="0"/>
                <a:cs typeface="Arial" panose="020B0604020202020204" pitchFamily="34" charset="0"/>
              </a:defRPr>
            </a:lvl1pPr>
          </a:lstStyle>
          <a:p>
            <a:fld id="{8E4D2BAF-2300-4C40-83DE-DBE2DB483FEC}" type="slidenum">
              <a:rPr lang="en-US" smtClean="0"/>
              <a:t>‹#›</a:t>
            </a:fld>
            <a:endParaRPr lang="en-US"/>
          </a:p>
        </p:txBody>
      </p:sp>
      <p:pic>
        <p:nvPicPr>
          <p:cNvPr id="8" name="Picture 7" hidden="1">
            <a:extLst>
              <a:ext uri="{FF2B5EF4-FFF2-40B4-BE49-F238E27FC236}">
                <a16:creationId xmlns:a16="http://schemas.microsoft.com/office/drawing/2014/main" id="{3075285F-6A8E-F944-BE09-32D9E59A5E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08105" y="8438514"/>
            <a:ext cx="331347" cy="302189"/>
          </a:xfrm>
          <a:prstGeom prst="rect">
            <a:avLst/>
          </a:prstGeom>
        </p:spPr>
      </p:pic>
      <p:sp>
        <p:nvSpPr>
          <p:cNvPr id="7" name="TextBox 6" hidden="1">
            <a:extLst>
              <a:ext uri="{FF2B5EF4-FFF2-40B4-BE49-F238E27FC236}">
                <a16:creationId xmlns:a16="http://schemas.microsoft.com/office/drawing/2014/main" id="{887511BF-0F0F-F149-9382-8C48B765AA70}"/>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bg1">
                    <a:lumMod val="65000"/>
                  </a:schemeClr>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bg1">
                    <a:lumMod val="65000"/>
                  </a:schemeClr>
                </a:solidFill>
                <a:latin typeface="Arial" panose="020B0604020202020204" pitchFamily="34" charset="0"/>
                <a:ea typeface="Arial Regular" charset="0"/>
                <a:cs typeface="Arial Regular" charset="0"/>
              </a:rPr>
              <a:t>infor.com</a:t>
            </a:r>
            <a:endParaRPr lang="en-US" sz="900" b="0" i="0" spc="0" baseline="0" dirty="0">
              <a:solidFill>
                <a:schemeClr val="bg1">
                  <a:lumMod val="65000"/>
                </a:schemeClr>
              </a:solidFill>
              <a:latin typeface="Arial" panose="020B0604020202020204" pitchFamily="34" charset="0"/>
              <a:ea typeface="Arial Regular" charset="0"/>
              <a:cs typeface="Arial Regular" charset="0"/>
            </a:endParaRPr>
          </a:p>
        </p:txBody>
      </p:sp>
      <p:pic>
        <p:nvPicPr>
          <p:cNvPr id="11" name="Picture 10">
            <a:extLst>
              <a:ext uri="{FF2B5EF4-FFF2-40B4-BE49-F238E27FC236}">
                <a16:creationId xmlns:a16="http://schemas.microsoft.com/office/drawing/2014/main" id="{8D70D370-AB55-A440-B0C6-5DB942CDA7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6364"/>
          <a:stretch/>
        </p:blipFill>
        <p:spPr>
          <a:xfrm>
            <a:off x="3801076" y="3863675"/>
            <a:ext cx="8625361" cy="7752592"/>
          </a:xfrm>
          <a:prstGeom prst="rect">
            <a:avLst/>
          </a:prstGeom>
        </p:spPr>
      </p:pic>
      <p:sp>
        <p:nvSpPr>
          <p:cNvPr id="12" name="Picture Placeholder 11">
            <a:extLst>
              <a:ext uri="{FF2B5EF4-FFF2-40B4-BE49-F238E27FC236}">
                <a16:creationId xmlns:a16="http://schemas.microsoft.com/office/drawing/2014/main" id="{AB7471C1-F599-E84E-8D7A-8FEF0FE25AD6}"/>
              </a:ext>
            </a:extLst>
          </p:cNvPr>
          <p:cNvSpPr>
            <a:spLocks noGrp="1"/>
          </p:cNvSpPr>
          <p:nvPr>
            <p:ph type="pic" sz="quarter" idx="13" hasCustomPrompt="1"/>
          </p:nvPr>
        </p:nvSpPr>
        <p:spPr>
          <a:xfrm>
            <a:off x="4347703" y="4960079"/>
            <a:ext cx="7532107" cy="10037644"/>
          </a:xfrm>
          <a:pattFill prst="dkUpDiag">
            <a:fgClr>
              <a:schemeClr val="bg1">
                <a:lumMod val="75000"/>
              </a:schemeClr>
            </a:fgClr>
            <a:bgClr>
              <a:schemeClr val="bg1"/>
            </a:bgClr>
          </a:pattFill>
          <a:effectLst>
            <a:innerShdw blurRad="63500">
              <a:prstClr val="black">
                <a:alpha val="50000"/>
              </a:prstClr>
            </a:innerShdw>
          </a:effectLst>
        </p:spPr>
        <p:txBody>
          <a:bodyPr tIns="548640" anchor="t">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3" name="Slide Title">
            <a:extLst>
              <a:ext uri="{FF2B5EF4-FFF2-40B4-BE49-F238E27FC236}">
                <a16:creationId xmlns:a16="http://schemas.microsoft.com/office/drawing/2014/main" id="{44F05D1C-E7FA-6141-9021-5D0EF2DAA1C4}"/>
              </a:ext>
            </a:extLst>
          </p:cNvPr>
          <p:cNvSpPr>
            <a:spLocks noGrp="1"/>
          </p:cNvSpPr>
          <p:nvPr>
            <p:ph type="title"/>
          </p:nvPr>
        </p:nvSpPr>
        <p:spPr>
          <a:xfrm>
            <a:off x="868680" y="2002536"/>
            <a:ext cx="6738906" cy="1099219"/>
          </a:xfrm>
        </p:spPr>
        <p:txBody>
          <a:bodyPr>
            <a:noAutofit/>
          </a:bodyPr>
          <a:lstStyle/>
          <a:p>
            <a:r>
              <a:rPr lang="en-US"/>
              <a:t>Click to edit Master title style</a:t>
            </a:r>
          </a:p>
        </p:txBody>
      </p:sp>
      <p:sp>
        <p:nvSpPr>
          <p:cNvPr id="16" name="eyebrow">
            <a:extLst>
              <a:ext uri="{FF2B5EF4-FFF2-40B4-BE49-F238E27FC236}">
                <a16:creationId xmlns:a16="http://schemas.microsoft.com/office/drawing/2014/main" id="{16A3829A-3C89-7B4A-AD69-77D9855C2242}"/>
              </a:ext>
            </a:extLst>
          </p:cNvPr>
          <p:cNvSpPr>
            <a:spLocks noGrp="1"/>
          </p:cNvSpPr>
          <p:nvPr>
            <p:ph type="body" sz="quarter" idx="12"/>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2777249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nimated Tablet - Part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5B5DC0-BC02-5A4E-A2CE-587D39900437}"/>
              </a:ext>
            </a:extLst>
          </p:cNvPr>
          <p:cNvGrpSpPr/>
          <p:nvPr userDrawn="1"/>
        </p:nvGrpSpPr>
        <p:grpSpPr>
          <a:xfrm>
            <a:off x="3801075" y="0"/>
            <a:ext cx="8644128" cy="5265132"/>
            <a:chOff x="3801075" y="0"/>
            <a:chExt cx="8644128" cy="5265132"/>
          </a:xfrm>
        </p:grpSpPr>
        <p:pic>
          <p:nvPicPr>
            <p:cNvPr id="11" name="Picture 10">
              <a:extLst>
                <a:ext uri="{FF2B5EF4-FFF2-40B4-BE49-F238E27FC236}">
                  <a16:creationId xmlns:a16="http://schemas.microsoft.com/office/drawing/2014/main" id="{8D70D370-AB55-A440-B0C6-5DB942CDA7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6181" b="-1101"/>
            <a:stretch/>
          </p:blipFill>
          <p:spPr>
            <a:xfrm>
              <a:off x="3801075" y="0"/>
              <a:ext cx="8644128" cy="5265132"/>
            </a:xfrm>
            <a:prstGeom prst="rect">
              <a:avLst/>
            </a:prstGeom>
          </p:spPr>
        </p:pic>
        <p:pic>
          <p:nvPicPr>
            <p:cNvPr id="8" name="Picture 7">
              <a:extLst>
                <a:ext uri="{FF2B5EF4-FFF2-40B4-BE49-F238E27FC236}">
                  <a16:creationId xmlns:a16="http://schemas.microsoft.com/office/drawing/2014/main" id="{C112BF28-A70B-FE43-BAA6-CCDCD8FCD4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01075" y="0"/>
              <a:ext cx="8644128" cy="3186113"/>
            </a:xfrm>
            <a:prstGeom prst="rect">
              <a:avLst/>
            </a:prstGeom>
          </p:spPr>
        </p:pic>
      </p:grpSp>
      <p:sp>
        <p:nvSpPr>
          <p:cNvPr id="7" name="TextBox 6">
            <a:extLst>
              <a:ext uri="{FF2B5EF4-FFF2-40B4-BE49-F238E27FC236}">
                <a16:creationId xmlns:a16="http://schemas.microsoft.com/office/drawing/2014/main" id="{887511BF-0F0F-F149-9382-8C48B765AA70}"/>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1"/>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1"/>
                </a:solidFill>
                <a:latin typeface="Arial" panose="020B0604020202020204" pitchFamily="34" charset="0"/>
                <a:ea typeface="Arial Regular" charset="0"/>
                <a:cs typeface="Arial Regular" charset="0"/>
              </a:rPr>
              <a:t>infor.com</a:t>
            </a:r>
            <a:endParaRPr lang="en-US" sz="900" b="0" i="0" spc="0" baseline="0" dirty="0">
              <a:solidFill>
                <a:schemeClr val="tx1"/>
              </a:solidFill>
              <a:latin typeface="Arial" panose="020B0604020202020204" pitchFamily="34" charset="0"/>
              <a:ea typeface="Arial Regular" charset="0"/>
              <a:cs typeface="Arial Regular" charset="0"/>
            </a:endParaRPr>
          </a:p>
        </p:txBody>
      </p:sp>
      <p:sp>
        <p:nvSpPr>
          <p:cNvPr id="12" name="Picture Placeholder 11">
            <a:extLst>
              <a:ext uri="{FF2B5EF4-FFF2-40B4-BE49-F238E27FC236}">
                <a16:creationId xmlns:a16="http://schemas.microsoft.com/office/drawing/2014/main" id="{AB7471C1-F599-E84E-8D7A-8FEF0FE25AD6}"/>
              </a:ext>
            </a:extLst>
          </p:cNvPr>
          <p:cNvSpPr>
            <a:spLocks noGrp="1"/>
          </p:cNvSpPr>
          <p:nvPr>
            <p:ph type="pic" sz="quarter" idx="13" hasCustomPrompt="1"/>
          </p:nvPr>
        </p:nvSpPr>
        <p:spPr>
          <a:xfrm>
            <a:off x="4347703" y="-5894188"/>
            <a:ext cx="7532107" cy="10037644"/>
          </a:xfrm>
          <a:pattFill prst="dkUpDiag">
            <a:fgClr>
              <a:schemeClr val="bg1">
                <a:lumMod val="75000"/>
              </a:schemeClr>
            </a:fgClr>
            <a:bgClr>
              <a:schemeClr val="bg1"/>
            </a:bgClr>
          </a:pattFill>
          <a:effectLst>
            <a:innerShdw blurRad="63500">
              <a:prstClr val="black">
                <a:alpha val="50000"/>
              </a:prstClr>
            </a:innerShdw>
          </a:effectLst>
        </p:spPr>
        <p:txBody>
          <a:bodyPr tIns="548640" bIns="1920240" anchor="b" anchorCtr="0">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6" name="Slide Number Placeholder">
            <a:extLst>
              <a:ext uri="{FF2B5EF4-FFF2-40B4-BE49-F238E27FC236}">
                <a16:creationId xmlns:a16="http://schemas.microsoft.com/office/drawing/2014/main" id="{C0D38CCE-5A86-C24F-9CAA-5440CDD943D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Tree>
    <p:extLst>
      <p:ext uri="{BB962C8B-B14F-4D97-AF65-F5344CB8AC3E}">
        <p14:creationId xmlns:p14="http://schemas.microsoft.com/office/powerpoint/2010/main" val="13105889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e with Hand">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6F07C9F0-D5CE-DD43-8148-E4A89B355AE6}"/>
              </a:ext>
            </a:extLst>
          </p:cNvPr>
          <p:cNvSpPr>
            <a:spLocks noGrp="1"/>
          </p:cNvSpPr>
          <p:nvPr>
            <p:ph type="pic" sz="quarter" idx="14" hasCustomPrompt="1"/>
          </p:nvPr>
        </p:nvSpPr>
        <p:spPr>
          <a:xfrm>
            <a:off x="9776943" y="2289388"/>
            <a:ext cx="2889504" cy="5211624"/>
          </a:xfrm>
          <a:pattFill prst="dkUpDiag">
            <a:fgClr>
              <a:schemeClr val="bg1">
                <a:lumMod val="75000"/>
              </a:schemeClr>
            </a:fgClr>
            <a:bgClr>
              <a:schemeClr val="bg1"/>
            </a:bgClr>
          </a:pattFill>
        </p:spPr>
        <p:txBody>
          <a:bodyPr tIns="0" anchor="ctr">
            <a:normAutofit/>
          </a:bodyPr>
          <a:lstStyle>
            <a:lvl1pPr algn="ctr">
              <a:defRPr sz="1400" b="0" i="0">
                <a:solidFill>
                  <a:schemeClr val="tx1"/>
                </a:solidFill>
                <a:latin typeface="Arial" panose="020B0604020202020204" pitchFamily="34" charset="0"/>
              </a:defRPr>
            </a:lvl1pPr>
          </a:lstStyle>
          <a:p>
            <a:r>
              <a:rPr lang="en-US"/>
              <a:t>Drag and drop image</a:t>
            </a:r>
          </a:p>
        </p:txBody>
      </p:sp>
      <p:sp>
        <p:nvSpPr>
          <p:cNvPr id="16" name="TextBox 15">
            <a:extLst>
              <a:ext uri="{FF2B5EF4-FFF2-40B4-BE49-F238E27FC236}">
                <a16:creationId xmlns:a16="http://schemas.microsoft.com/office/drawing/2014/main" id="{061186D7-BC09-9F45-BB18-39E4CFDB3AEC}"/>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2"/>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2"/>
                </a:solidFill>
                <a:latin typeface="Arial" panose="020B0604020202020204" pitchFamily="34" charset="0"/>
                <a:ea typeface="Arial Regular" charset="0"/>
                <a:cs typeface="Arial Regular" charset="0"/>
              </a:rPr>
              <a:t>infor.com</a:t>
            </a:r>
            <a:endParaRPr lang="en-US" sz="900" b="0" i="0" spc="0" baseline="0" dirty="0">
              <a:solidFill>
                <a:schemeClr val="tx2"/>
              </a:solidFill>
              <a:latin typeface="Arial" panose="020B0604020202020204" pitchFamily="34" charset="0"/>
              <a:ea typeface="Arial Regular" charset="0"/>
              <a:cs typeface="Arial Regular" charset="0"/>
            </a:endParaRPr>
          </a:p>
        </p:txBody>
      </p:sp>
      <p:pic>
        <p:nvPicPr>
          <p:cNvPr id="9" name="hand">
            <a:extLst>
              <a:ext uri="{FF2B5EF4-FFF2-40B4-BE49-F238E27FC236}">
                <a16:creationId xmlns:a16="http://schemas.microsoft.com/office/drawing/2014/main" id="{87067125-C8BA-C043-9EF9-739EB3D6F6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86554" y="0"/>
            <a:ext cx="9052560" cy="9144000"/>
          </a:xfrm>
          <a:prstGeom prst="rect">
            <a:avLst/>
          </a:prstGeom>
        </p:spPr>
      </p:pic>
      <p:pic>
        <p:nvPicPr>
          <p:cNvPr id="12" name="phone">
            <a:extLst>
              <a:ext uri="{FF2B5EF4-FFF2-40B4-BE49-F238E27FC236}">
                <a16:creationId xmlns:a16="http://schemas.microsoft.com/office/drawing/2014/main" id="{B3C35C0A-82CD-B74C-B49A-32375EBAB36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593644" y="1642988"/>
            <a:ext cx="3256102" cy="6690273"/>
          </a:xfrm>
          <a:prstGeom prst="rect">
            <a:avLst/>
          </a:prstGeom>
        </p:spPr>
      </p:pic>
      <p:sp>
        <p:nvSpPr>
          <p:cNvPr id="19" name="Slide Number Placeholder">
            <a:extLst>
              <a:ext uri="{FF2B5EF4-FFF2-40B4-BE49-F238E27FC236}">
                <a16:creationId xmlns:a16="http://schemas.microsoft.com/office/drawing/2014/main" id="{9B4209E4-FCD6-4B4E-BC10-F7372E2F2D3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20" name="Slide Title">
            <a:extLst>
              <a:ext uri="{FF2B5EF4-FFF2-40B4-BE49-F238E27FC236}">
                <a16:creationId xmlns:a16="http://schemas.microsoft.com/office/drawing/2014/main" id="{63C45C5E-330A-7141-B83C-5C877058CA5B}"/>
              </a:ext>
            </a:extLst>
          </p:cNvPr>
          <p:cNvSpPr>
            <a:spLocks noGrp="1"/>
          </p:cNvSpPr>
          <p:nvPr>
            <p:ph type="title"/>
          </p:nvPr>
        </p:nvSpPr>
        <p:spPr>
          <a:xfrm>
            <a:off x="871529" y="2002536"/>
            <a:ext cx="6738906" cy="1099219"/>
          </a:xfrm>
        </p:spPr>
        <p:txBody>
          <a:bodyPr>
            <a:noAutofit/>
          </a:bodyPr>
          <a:lstStyle/>
          <a:p>
            <a:r>
              <a:rPr lang="en-US"/>
              <a:t>Click to edit Master title style</a:t>
            </a:r>
          </a:p>
        </p:txBody>
      </p:sp>
      <p:sp>
        <p:nvSpPr>
          <p:cNvPr id="15" name="eyebrow">
            <a:extLst>
              <a:ext uri="{FF2B5EF4-FFF2-40B4-BE49-F238E27FC236}">
                <a16:creationId xmlns:a16="http://schemas.microsoft.com/office/drawing/2014/main" id="{B16F2C16-5E5D-694C-9A55-543A9566BA02}"/>
              </a:ext>
            </a:extLst>
          </p:cNvPr>
          <p:cNvSpPr>
            <a:spLocks noGrp="1"/>
          </p:cNvSpPr>
          <p:nvPr>
            <p:ph type="body" sz="quarter" idx="12"/>
          </p:nvPr>
        </p:nvSpPr>
        <p:spPr>
          <a:xfrm>
            <a:off x="908105"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4199868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eskt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50247" y="8512664"/>
            <a:ext cx="157095" cy="153888"/>
          </a:xfrm>
          <a:prstGeom prst="rect">
            <a:avLst/>
          </a:prstGeom>
        </p:spPr>
        <p:txBody>
          <a:bodyPr/>
          <a:lstStyle>
            <a:lvl1pPr>
              <a:defRPr b="0" i="0">
                <a:latin typeface="Arial" panose="020B0604020202020204" pitchFamily="34" charset="0"/>
                <a:cs typeface="Arial" panose="020B0604020202020204" pitchFamily="34" charset="0"/>
              </a:defRPr>
            </a:lvl1pPr>
          </a:lstStyle>
          <a:p>
            <a:fld id="{8E4D2BAF-2300-4C40-83DE-DBE2DB483FEC}" type="slidenum">
              <a:rPr lang="en-US" smtClean="0"/>
              <a:t>‹#›</a:t>
            </a:fld>
            <a:endParaRPr lang="en-US"/>
          </a:p>
        </p:txBody>
      </p:sp>
      <p:pic>
        <p:nvPicPr>
          <p:cNvPr id="18" name="Picture 17" hidden="1">
            <a:extLst>
              <a:ext uri="{FF2B5EF4-FFF2-40B4-BE49-F238E27FC236}">
                <a16:creationId xmlns:a16="http://schemas.microsoft.com/office/drawing/2014/main" id="{EC5E2A15-7E7D-924F-A9C4-029EDAD519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08105" y="8438514"/>
            <a:ext cx="331347" cy="302189"/>
          </a:xfrm>
          <a:prstGeom prst="rect">
            <a:avLst/>
          </a:prstGeom>
        </p:spPr>
      </p:pic>
      <p:sp>
        <p:nvSpPr>
          <p:cNvPr id="16" name="copyright" hidden="1">
            <a:extLst>
              <a:ext uri="{FF2B5EF4-FFF2-40B4-BE49-F238E27FC236}">
                <a16:creationId xmlns:a16="http://schemas.microsoft.com/office/drawing/2014/main" id="{061186D7-BC09-9F45-BB18-39E4CFDB3AEC}"/>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bg1">
                    <a:lumMod val="65000"/>
                  </a:schemeClr>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bg1">
                    <a:lumMod val="65000"/>
                  </a:schemeClr>
                </a:solidFill>
                <a:latin typeface="Arial" panose="020B0604020202020204" pitchFamily="34" charset="0"/>
                <a:ea typeface="Arial Regular" charset="0"/>
                <a:cs typeface="Arial Regular" charset="0"/>
              </a:rPr>
              <a:t>infor.com</a:t>
            </a:r>
            <a:endParaRPr lang="en-US" sz="900" b="0" i="0" spc="0" baseline="0" dirty="0">
              <a:solidFill>
                <a:schemeClr val="bg1">
                  <a:lumMod val="65000"/>
                </a:schemeClr>
              </a:solidFill>
              <a:latin typeface="Arial" panose="020B0604020202020204" pitchFamily="34" charset="0"/>
              <a:ea typeface="Arial Regular" charset="0"/>
              <a:cs typeface="Arial Regular" charset="0"/>
            </a:endParaRPr>
          </a:p>
        </p:txBody>
      </p:sp>
      <p:pic>
        <p:nvPicPr>
          <p:cNvPr id="9" name="Picture 8">
            <a:extLst>
              <a:ext uri="{FF2B5EF4-FFF2-40B4-BE49-F238E27FC236}">
                <a16:creationId xmlns:a16="http://schemas.microsoft.com/office/drawing/2014/main" id="{0593C982-5501-9A4A-98B6-2CD288C95D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24"/>
          <a:stretch/>
        </p:blipFill>
        <p:spPr>
          <a:xfrm>
            <a:off x="1695436" y="3396703"/>
            <a:ext cx="12866716" cy="5747298"/>
          </a:xfrm>
          <a:prstGeom prst="rect">
            <a:avLst/>
          </a:prstGeom>
        </p:spPr>
      </p:pic>
      <p:sp>
        <p:nvSpPr>
          <p:cNvPr id="19" name="Picture Placeholder 11">
            <a:extLst>
              <a:ext uri="{FF2B5EF4-FFF2-40B4-BE49-F238E27FC236}">
                <a16:creationId xmlns:a16="http://schemas.microsoft.com/office/drawing/2014/main" id="{5D4C11B3-C7A9-4747-94D5-BA0E8A7A7C6D}"/>
              </a:ext>
            </a:extLst>
          </p:cNvPr>
          <p:cNvSpPr>
            <a:spLocks noGrp="1"/>
          </p:cNvSpPr>
          <p:nvPr>
            <p:ph type="pic" sz="quarter" idx="13" hasCustomPrompt="1"/>
          </p:nvPr>
        </p:nvSpPr>
        <p:spPr>
          <a:xfrm>
            <a:off x="2263962" y="4131160"/>
            <a:ext cx="11729664" cy="7141602"/>
          </a:xfrm>
          <a:pattFill prst="dkUpDiag">
            <a:fgClr>
              <a:schemeClr val="bg1">
                <a:lumMod val="75000"/>
              </a:schemeClr>
            </a:fgClr>
            <a:bgClr>
              <a:schemeClr val="bg1"/>
            </a:bgClr>
          </a:pattFill>
          <a:effectLst>
            <a:innerShdw blurRad="63500">
              <a:prstClr val="black">
                <a:alpha val="50000"/>
              </a:prstClr>
            </a:innerShdw>
          </a:effectLst>
        </p:spPr>
        <p:txBody>
          <a:bodyPr tIns="0" anchor="ctr">
            <a:normAutofit/>
          </a:bodyPr>
          <a:lstStyle>
            <a:lvl1pPr algn="ctr">
              <a:defRPr sz="1400" b="0" i="0">
                <a:solidFill>
                  <a:schemeClr val="tx1"/>
                </a:solidFill>
                <a:latin typeface="Arial" panose="020B0604020202020204" pitchFamily="34" charset="0"/>
              </a:defRPr>
            </a:lvl1pPr>
          </a:lstStyle>
          <a:p>
            <a:r>
              <a:rPr lang="en-US"/>
              <a:t>Drag and drop image</a:t>
            </a:r>
          </a:p>
        </p:txBody>
      </p:sp>
      <p:sp>
        <p:nvSpPr>
          <p:cNvPr id="11" name="Slide Title">
            <a:extLst>
              <a:ext uri="{FF2B5EF4-FFF2-40B4-BE49-F238E27FC236}">
                <a16:creationId xmlns:a16="http://schemas.microsoft.com/office/drawing/2014/main" id="{7863A969-65A1-3645-AAC6-2F596A0FD463}"/>
              </a:ext>
            </a:extLst>
          </p:cNvPr>
          <p:cNvSpPr>
            <a:spLocks noGrp="1"/>
          </p:cNvSpPr>
          <p:nvPr>
            <p:ph type="title"/>
          </p:nvPr>
        </p:nvSpPr>
        <p:spPr>
          <a:xfrm>
            <a:off x="868680" y="2002536"/>
            <a:ext cx="6738906" cy="1099219"/>
          </a:xfrm>
        </p:spPr>
        <p:txBody>
          <a:bodyPr>
            <a:noAutofit/>
          </a:bodyPr>
          <a:lstStyle/>
          <a:p>
            <a:r>
              <a:rPr lang="en-US"/>
              <a:t>Click to edit Master title style</a:t>
            </a:r>
          </a:p>
        </p:txBody>
      </p:sp>
      <p:sp>
        <p:nvSpPr>
          <p:cNvPr id="13" name="eyebrow">
            <a:extLst>
              <a:ext uri="{FF2B5EF4-FFF2-40B4-BE49-F238E27FC236}">
                <a16:creationId xmlns:a16="http://schemas.microsoft.com/office/drawing/2014/main" id="{1CFA38F8-455A-6140-9240-0AA04CCE486D}"/>
              </a:ext>
            </a:extLst>
          </p:cNvPr>
          <p:cNvSpPr>
            <a:spLocks noGrp="1"/>
          </p:cNvSpPr>
          <p:nvPr>
            <p:ph type="body" sz="quarter" idx="14"/>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32369320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ptop">
    <p:spTree>
      <p:nvGrpSpPr>
        <p:cNvPr id="1" name=""/>
        <p:cNvGrpSpPr/>
        <p:nvPr/>
      </p:nvGrpSpPr>
      <p:grpSpPr>
        <a:xfrm>
          <a:off x="0" y="0"/>
          <a:ext cx="0" cy="0"/>
          <a:chOff x="0" y="0"/>
          <a:chExt cx="0" cy="0"/>
        </a:xfrm>
      </p:grpSpPr>
      <p:pic>
        <p:nvPicPr>
          <p:cNvPr id="10" name="laptop">
            <a:extLst>
              <a:ext uri="{FF2B5EF4-FFF2-40B4-BE49-F238E27FC236}">
                <a16:creationId xmlns:a16="http://schemas.microsoft.com/office/drawing/2014/main" id="{8F58C829-C669-9344-AF36-8FF2E04AEB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5581" y="1947062"/>
            <a:ext cx="10557917" cy="5626554"/>
          </a:xfrm>
          <a:prstGeom prst="rect">
            <a:avLst/>
          </a:prstGeom>
        </p:spPr>
      </p:pic>
      <p:sp>
        <p:nvSpPr>
          <p:cNvPr id="16" name="TextBox 15">
            <a:extLst>
              <a:ext uri="{FF2B5EF4-FFF2-40B4-BE49-F238E27FC236}">
                <a16:creationId xmlns:a16="http://schemas.microsoft.com/office/drawing/2014/main" id="{061186D7-BC09-9F45-BB18-39E4CFDB3AEC}"/>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1"/>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1"/>
                </a:solidFill>
                <a:latin typeface="Arial" panose="020B0604020202020204" pitchFamily="34" charset="0"/>
                <a:ea typeface="Arial Regular" charset="0"/>
                <a:cs typeface="Arial Regular" charset="0"/>
              </a:rPr>
              <a:t>infor.com</a:t>
            </a:r>
            <a:endParaRPr lang="en-US" sz="900" b="0" i="0" spc="0" baseline="0" dirty="0">
              <a:solidFill>
                <a:schemeClr val="tx1"/>
              </a:solidFill>
              <a:latin typeface="Arial" panose="020B0604020202020204" pitchFamily="34" charset="0"/>
              <a:ea typeface="Arial Regular" charset="0"/>
              <a:cs typeface="Arial Regular" charset="0"/>
            </a:endParaRPr>
          </a:p>
        </p:txBody>
      </p:sp>
      <p:sp>
        <p:nvSpPr>
          <p:cNvPr id="19" name="Picture Placeholder 11">
            <a:extLst>
              <a:ext uri="{FF2B5EF4-FFF2-40B4-BE49-F238E27FC236}">
                <a16:creationId xmlns:a16="http://schemas.microsoft.com/office/drawing/2014/main" id="{5D4C11B3-C7A9-4747-94D5-BA0E8A7A7C6D}"/>
              </a:ext>
            </a:extLst>
          </p:cNvPr>
          <p:cNvSpPr>
            <a:spLocks noGrp="1"/>
          </p:cNvSpPr>
          <p:nvPr>
            <p:ph type="pic" sz="quarter" idx="13" hasCustomPrompt="1"/>
          </p:nvPr>
        </p:nvSpPr>
        <p:spPr>
          <a:xfrm>
            <a:off x="8620727" y="2205160"/>
            <a:ext cx="7807624" cy="4434950"/>
          </a:xfrm>
          <a:pattFill prst="dkUpDiag">
            <a:fgClr>
              <a:schemeClr val="bg1">
                <a:lumMod val="75000"/>
              </a:schemeClr>
            </a:fgClr>
            <a:bgClr>
              <a:schemeClr val="bg1"/>
            </a:bgClr>
          </a:pattFill>
          <a:effectLst>
            <a:innerShdw blurRad="63500">
              <a:prstClr val="black">
                <a:alpha val="50000"/>
              </a:prstClr>
            </a:innerShdw>
          </a:effectLst>
        </p:spPr>
        <p:txBody>
          <a:bodyPr tIns="0" anchor="ctr">
            <a:normAutofit/>
          </a:bodyPr>
          <a:lstStyle>
            <a:lvl1pPr algn="ctr">
              <a:defRPr sz="1400" b="0" i="0">
                <a:solidFill>
                  <a:schemeClr val="tx1"/>
                </a:solidFill>
                <a:latin typeface="Arial" panose="020B0604020202020204" pitchFamily="34" charset="0"/>
              </a:defRPr>
            </a:lvl1pPr>
          </a:lstStyle>
          <a:p>
            <a:r>
              <a:rPr lang="en-US"/>
              <a:t>Drag and drop image</a:t>
            </a:r>
          </a:p>
        </p:txBody>
      </p:sp>
      <p:sp>
        <p:nvSpPr>
          <p:cNvPr id="20" name="Slide Number Placeholder">
            <a:extLst>
              <a:ext uri="{FF2B5EF4-FFF2-40B4-BE49-F238E27FC236}">
                <a16:creationId xmlns:a16="http://schemas.microsoft.com/office/drawing/2014/main" id="{4A7AC851-07BD-CB4A-9192-F6CA07E7BEE6}"/>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21" name="Slide Title">
            <a:extLst>
              <a:ext uri="{FF2B5EF4-FFF2-40B4-BE49-F238E27FC236}">
                <a16:creationId xmlns:a16="http://schemas.microsoft.com/office/drawing/2014/main" id="{BCC77C2C-DD43-CE49-873C-CF04AC935F94}"/>
              </a:ext>
            </a:extLst>
          </p:cNvPr>
          <p:cNvSpPr>
            <a:spLocks noGrp="1"/>
          </p:cNvSpPr>
          <p:nvPr>
            <p:ph type="title"/>
          </p:nvPr>
        </p:nvSpPr>
        <p:spPr>
          <a:xfrm>
            <a:off x="868680" y="2002536"/>
            <a:ext cx="6738906" cy="1099219"/>
          </a:xfrm>
        </p:spPr>
        <p:txBody>
          <a:bodyPr>
            <a:noAutofit/>
          </a:bodyPr>
          <a:lstStyle/>
          <a:p>
            <a:r>
              <a:rPr lang="en-US"/>
              <a:t>Click to edit Master title style</a:t>
            </a:r>
          </a:p>
        </p:txBody>
      </p:sp>
      <p:sp>
        <p:nvSpPr>
          <p:cNvPr id="11" name="eyebrow">
            <a:extLst>
              <a:ext uri="{FF2B5EF4-FFF2-40B4-BE49-F238E27FC236}">
                <a16:creationId xmlns:a16="http://schemas.microsoft.com/office/drawing/2014/main" id="{1339AEE0-CAB2-AC43-8305-2CB3131E1C62}"/>
              </a:ext>
            </a:extLst>
          </p:cNvPr>
          <p:cNvSpPr>
            <a:spLocks noGrp="1"/>
          </p:cNvSpPr>
          <p:nvPr>
            <p:ph type="body" sz="quarter" idx="12"/>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9602756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bg>
      <p:bgPr>
        <a:solidFill>
          <a:srgbClr val="F3F2EF"/>
        </a:solidFill>
        <a:effectLst/>
      </p:bgPr>
    </p:bg>
    <p:spTree>
      <p:nvGrpSpPr>
        <p:cNvPr id="1" name=""/>
        <p:cNvGrpSpPr/>
        <p:nvPr/>
      </p:nvGrpSpPr>
      <p:grpSpPr>
        <a:xfrm>
          <a:off x="0" y="0"/>
          <a:ext cx="0" cy="0"/>
          <a:chOff x="0" y="0"/>
          <a:chExt cx="0" cy="0"/>
        </a:xfrm>
      </p:grpSpPr>
      <p:pic>
        <p:nvPicPr>
          <p:cNvPr id="5" name="linePattern">
            <a:extLst>
              <a:ext uri="{FF2B5EF4-FFF2-40B4-BE49-F238E27FC236}">
                <a16:creationId xmlns:a16="http://schemas.microsoft.com/office/drawing/2014/main" id="{96021A66-A39D-D44A-A543-24E3066C3857}"/>
              </a:ext>
            </a:extLst>
          </p:cNvPr>
          <p:cNvPicPr>
            <a:picLocks noChangeAspect="1"/>
          </p:cNvPicPr>
          <p:nvPr userDrawn="1"/>
        </p:nvPicPr>
        <p:blipFill rotWithShape="1">
          <a:blip r:embed="rId2">
            <a:alphaModFix amt="6000"/>
            <a:extLst>
              <a:ext uri="{BEBA8EAE-BF5A-486C-A8C5-ECC9F3942E4B}">
                <a14:imgProps xmlns:a14="http://schemas.microsoft.com/office/drawing/2010/main">
                  <a14:imgLayer r:embed="rId3">
                    <a14:imgEffect>
                      <a14:brightnessContrast bright="-100000"/>
                    </a14:imgEffect>
                  </a14:imgLayer>
                </a14:imgProps>
              </a:ext>
            </a:extLst>
          </a:blip>
          <a:srcRect t="18412" b="21275"/>
          <a:stretch/>
        </p:blipFill>
        <p:spPr>
          <a:xfrm>
            <a:off x="1270794" y="0"/>
            <a:ext cx="13716000" cy="9144000"/>
          </a:xfrm>
          <a:prstGeom prst="rect">
            <a:avLst/>
          </a:prstGeom>
        </p:spPr>
      </p:pic>
      <p:sp>
        <p:nvSpPr>
          <p:cNvPr id="17" name="Infor">
            <a:extLst>
              <a:ext uri="{FF2B5EF4-FFF2-40B4-BE49-F238E27FC236}">
                <a16:creationId xmlns:a16="http://schemas.microsoft.com/office/drawing/2014/main" id="{A3F5DE30-3648-0048-BB76-89E4A4301C0B}"/>
              </a:ext>
            </a:extLst>
          </p:cNvPr>
          <p:cNvSpPr>
            <a:spLocks noGrp="1" noChangeAspect="1"/>
          </p:cNvSpPr>
          <p:nvPr>
            <p:ph type="pic" sz="quarter" idx="14" hasCustomPrompt="1"/>
          </p:nvPr>
        </p:nvSpPr>
        <p:spPr>
          <a:xfrm>
            <a:off x="10863072" y="6654639"/>
            <a:ext cx="704088" cy="638591"/>
          </a:xfrm>
        </p:spPr>
        <p:txBody>
          <a:bodyPr>
            <a:normAutofit/>
          </a:bodyPr>
          <a:lstStyle>
            <a:lvl1pPr algn="ctr">
              <a:defRPr sz="2400" b="0" i="0">
                <a:solidFill>
                  <a:srgbClr val="FF2F92"/>
                </a:solidFill>
              </a:defRPr>
            </a:lvl1pPr>
          </a:lstStyle>
          <a:p>
            <a:r>
              <a:rPr lang="en-US" dirty="0"/>
              <a:t>Infor</a:t>
            </a:r>
          </a:p>
        </p:txBody>
      </p:sp>
      <p:sp>
        <p:nvSpPr>
          <p:cNvPr id="21" name="copyright">
            <a:extLst>
              <a:ext uri="{FF2B5EF4-FFF2-40B4-BE49-F238E27FC236}">
                <a16:creationId xmlns:a16="http://schemas.microsoft.com/office/drawing/2014/main" id="{D5053B4E-4970-AD4C-A3A2-310C3AEBA28F}"/>
              </a:ext>
            </a:extLst>
          </p:cNvPr>
          <p:cNvSpPr>
            <a:spLocks noGrp="1"/>
          </p:cNvSpPr>
          <p:nvPr>
            <p:ph type="body" sz="quarter" idx="15"/>
          </p:nvPr>
        </p:nvSpPr>
        <p:spPr>
          <a:xfrm>
            <a:off x="10863072" y="7926800"/>
            <a:ext cx="2743200" cy="135293"/>
          </a:xfrm>
        </p:spPr>
        <p:txBody>
          <a:bodyPr wrap="none">
            <a:noAutofit/>
          </a:bodyPr>
          <a:lstStyle>
            <a:lvl1pPr algn="l">
              <a:defRPr sz="900" b="0" i="0" baseline="0">
                <a:solidFill>
                  <a:schemeClr val="tx1"/>
                </a:solidFill>
                <a:effectLst/>
              </a:defRPr>
            </a:lvl1pPr>
            <a:lvl2pPr marL="0" indent="0">
              <a:buNone/>
              <a:defRPr/>
            </a:lvl2pPr>
          </a:lstStyle>
          <a:p>
            <a:pPr lvl="0"/>
            <a:r>
              <a:rPr lang="en-US" dirty="0"/>
              <a:t>Click to edit Master text styles</a:t>
            </a:r>
          </a:p>
        </p:txBody>
      </p:sp>
      <p:sp>
        <p:nvSpPr>
          <p:cNvPr id="3" name="Subtitle 2"/>
          <p:cNvSpPr>
            <a:spLocks noGrp="1"/>
          </p:cNvSpPr>
          <p:nvPr>
            <p:ph type="subTitle" idx="1"/>
          </p:nvPr>
        </p:nvSpPr>
        <p:spPr>
          <a:xfrm>
            <a:off x="10863072" y="3443198"/>
            <a:ext cx="2743200"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400" b="0" i="0" kern="1200" spc="-2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554629"/>
            <a:ext cx="10654464" cy="318346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tx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369210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s (3) w/Title Option A">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AAB6E707-0451-1345-9BFF-1C64AFABFB99}"/>
              </a:ext>
            </a:extLst>
          </p:cNvPr>
          <p:cNvSpPr>
            <a:spLocks noGrp="1"/>
          </p:cNvSpPr>
          <p:nvPr>
            <p:ph type="title"/>
          </p:nvPr>
        </p:nvSpPr>
        <p:spPr>
          <a:xfrm>
            <a:off x="1389888" y="2002536"/>
            <a:ext cx="13940600" cy="1099219"/>
          </a:xfrm>
        </p:spPr>
        <p:txBody>
          <a:bodyPr>
            <a:noAutofit/>
          </a:bodyPr>
          <a:lstStyle/>
          <a:p>
            <a:r>
              <a:rPr lang="en-US"/>
              <a:t>Click to edit Master title style</a:t>
            </a:r>
          </a:p>
        </p:txBody>
      </p:sp>
      <p:sp>
        <p:nvSpPr>
          <p:cNvPr id="9" name="Picture Placeholder 11">
            <a:extLst>
              <a:ext uri="{FF2B5EF4-FFF2-40B4-BE49-F238E27FC236}">
                <a16:creationId xmlns:a16="http://schemas.microsoft.com/office/drawing/2014/main" id="{203748F9-7281-AF4D-BC92-693C0EF9BC7E}"/>
              </a:ext>
            </a:extLst>
          </p:cNvPr>
          <p:cNvSpPr>
            <a:spLocks noGrp="1"/>
          </p:cNvSpPr>
          <p:nvPr>
            <p:ph type="pic" sz="quarter" idx="18" hasCustomPrompt="1"/>
          </p:nvPr>
        </p:nvSpPr>
        <p:spPr>
          <a:xfrm>
            <a:off x="1426464" y="3864891"/>
            <a:ext cx="4928616" cy="2816352"/>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3" name="Picture Placeholder 11">
            <a:extLst>
              <a:ext uri="{FF2B5EF4-FFF2-40B4-BE49-F238E27FC236}">
                <a16:creationId xmlns:a16="http://schemas.microsoft.com/office/drawing/2014/main" id="{BEC169B0-5B86-6E43-9E61-E1F55A5D84A9}"/>
              </a:ext>
            </a:extLst>
          </p:cNvPr>
          <p:cNvSpPr>
            <a:spLocks noGrp="1"/>
          </p:cNvSpPr>
          <p:nvPr>
            <p:ph type="pic" sz="quarter" idx="19" hasCustomPrompt="1"/>
          </p:nvPr>
        </p:nvSpPr>
        <p:spPr>
          <a:xfrm>
            <a:off x="6377718" y="3864891"/>
            <a:ext cx="4928616" cy="2816352"/>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4" name="Picture Placeholder 11">
            <a:extLst>
              <a:ext uri="{FF2B5EF4-FFF2-40B4-BE49-F238E27FC236}">
                <a16:creationId xmlns:a16="http://schemas.microsoft.com/office/drawing/2014/main" id="{B0EAA27C-B585-B24C-A485-08E3ED5CC77A}"/>
              </a:ext>
            </a:extLst>
          </p:cNvPr>
          <p:cNvSpPr>
            <a:spLocks noGrp="1"/>
          </p:cNvSpPr>
          <p:nvPr>
            <p:ph type="pic" sz="quarter" idx="20" hasCustomPrompt="1"/>
          </p:nvPr>
        </p:nvSpPr>
        <p:spPr>
          <a:xfrm>
            <a:off x="11328972" y="3864891"/>
            <a:ext cx="4928616" cy="2816352"/>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5" name="Slide Number Placeholder">
            <a:extLst>
              <a:ext uri="{FF2B5EF4-FFF2-40B4-BE49-F238E27FC236}">
                <a16:creationId xmlns:a16="http://schemas.microsoft.com/office/drawing/2014/main" id="{DBF0DFB9-8443-5F4D-BDFF-1228AE622119}"/>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BEEECED0-1671-3D4E-80A3-A8B03FA41274}" type="slidenum">
              <a:rPr lang="en-US" smtClean="0"/>
              <a:pPr/>
              <a:t>‹#›</a:t>
            </a:fld>
            <a:endParaRPr lang="en-US"/>
          </a:p>
        </p:txBody>
      </p:sp>
      <p:sp>
        <p:nvSpPr>
          <p:cNvPr id="11" name="eyebrow">
            <a:extLst>
              <a:ext uri="{FF2B5EF4-FFF2-40B4-BE49-F238E27FC236}">
                <a16:creationId xmlns:a16="http://schemas.microsoft.com/office/drawing/2014/main" id="{A0191E8B-3195-DD45-A8E1-92B0F48003CF}"/>
              </a:ext>
            </a:extLst>
          </p:cNvPr>
          <p:cNvSpPr>
            <a:spLocks noGrp="1"/>
          </p:cNvSpPr>
          <p:nvPr>
            <p:ph type="body" sz="quarter" idx="12"/>
          </p:nvPr>
        </p:nvSpPr>
        <p:spPr>
          <a:xfrm>
            <a:off x="1426464" y="1600200"/>
            <a:ext cx="6701536" cy="214033"/>
          </a:xfrm>
        </p:spPr>
        <p:txBody>
          <a:bodyPr vert="horz" wrap="square" lIns="0" tIns="0" rIns="0" bIns="0" rtlCol="0">
            <a:noAutofit/>
          </a:bodyPr>
          <a:lstStyle>
            <a:lvl1pPr>
              <a:defRPr lang="en-US" sz="1600" spc="-20" baseline="0"/>
            </a:lvl1pPr>
          </a:lstStyle>
          <a:p>
            <a:pPr lvl="0"/>
            <a:r>
              <a:rPr lang="en-US"/>
              <a:t>Click to edit Master text styles</a:t>
            </a:r>
          </a:p>
        </p:txBody>
      </p:sp>
    </p:spTree>
    <p:extLst>
      <p:ext uri="{BB962C8B-B14F-4D97-AF65-F5344CB8AC3E}">
        <p14:creationId xmlns:p14="http://schemas.microsoft.com/office/powerpoint/2010/main" val="1215305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mage (Full Background w/Titl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4838F13-74A3-8044-A450-178BD2D3DFDD}"/>
              </a:ext>
            </a:extLst>
          </p:cNvPr>
          <p:cNvSpPr>
            <a:spLocks noGrp="1"/>
          </p:cNvSpPr>
          <p:nvPr>
            <p:ph type="pic" sz="quarter" idx="16" hasCustomPrompt="1"/>
          </p:nvPr>
        </p:nvSpPr>
        <p:spPr>
          <a:xfrm>
            <a:off x="0" y="0"/>
            <a:ext cx="16258032" cy="9144000"/>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68680" y="2002536"/>
            <a:ext cx="6738112" cy="1828193"/>
          </a:xfrm>
        </p:spPr>
        <p:txBody>
          <a:bodyPr>
            <a:spAutoFit/>
          </a:bodyPr>
          <a:lstStyle>
            <a:lvl1pPr>
              <a:defRPr sz="6600"/>
            </a:lvl1pPr>
          </a:lstStyle>
          <a:p>
            <a:r>
              <a:rPr lang="en-US"/>
              <a:t>Click to edit Master title style</a:t>
            </a:r>
          </a:p>
        </p:txBody>
      </p:sp>
      <p:sp>
        <p:nvSpPr>
          <p:cNvPr id="7" name="Copyright">
            <a:extLst>
              <a:ext uri="{FF2B5EF4-FFF2-40B4-BE49-F238E27FC236}">
                <a16:creationId xmlns:a16="http://schemas.microsoft.com/office/drawing/2014/main" id="{C01CA0D4-6EC5-C542-93F0-0EAD3406202E}"/>
              </a:ext>
            </a:extLst>
          </p:cNvPr>
          <p:cNvSpPr>
            <a:spLocks noGrp="1"/>
          </p:cNvSpPr>
          <p:nvPr>
            <p:ph type="body" sz="quarter" idx="15"/>
          </p:nvPr>
        </p:nvSpPr>
        <p:spPr>
          <a:xfrm>
            <a:off x="13804429" y="8520358"/>
            <a:ext cx="1526059" cy="135293"/>
          </a:xfrm>
        </p:spPr>
        <p:txBody>
          <a:bodyPr wrap="none">
            <a:spAutoFit/>
          </a:bodyPr>
          <a:lstStyle>
            <a:lvl1pPr algn="r">
              <a:defRPr sz="900" b="0" i="0" baseline="0">
                <a:solidFill>
                  <a:schemeClr val="tx2"/>
                </a:solidFill>
                <a:effectLst/>
              </a:defRPr>
            </a:lvl1pPr>
            <a:lvl2pPr marL="0" indent="0">
              <a:buNone/>
              <a:defRPr/>
            </a:lvl2pPr>
          </a:lstStyle>
          <a:p>
            <a:pPr lvl="0"/>
            <a:r>
              <a:rPr lang="en-US"/>
              <a:t>Click to edit Master text styles</a:t>
            </a:r>
          </a:p>
        </p:txBody>
      </p:sp>
      <p:sp>
        <p:nvSpPr>
          <p:cNvPr id="8" name="Slide Number Placeholder">
            <a:extLst>
              <a:ext uri="{FF2B5EF4-FFF2-40B4-BE49-F238E27FC236}">
                <a16:creationId xmlns:a16="http://schemas.microsoft.com/office/drawing/2014/main" id="{664938B8-3C00-BD4B-A77F-88DD1864091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9" name="Eyebrow">
            <a:extLst>
              <a:ext uri="{FF2B5EF4-FFF2-40B4-BE49-F238E27FC236}">
                <a16:creationId xmlns:a16="http://schemas.microsoft.com/office/drawing/2014/main" id="{6B6F2DEB-3144-334A-8AD5-3D1772CE2F04}"/>
              </a:ext>
            </a:extLst>
          </p:cNvPr>
          <p:cNvSpPr>
            <a:spLocks noGrp="1"/>
          </p:cNvSpPr>
          <p:nvPr>
            <p:ph type="body" sz="quarter" idx="17"/>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24196054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A0CD94-D2E8-B544-919A-497CBD3824FB}"/>
              </a:ext>
            </a:extLst>
          </p:cNvPr>
          <p:cNvSpPr>
            <a:spLocks noGrp="1"/>
          </p:cNvSpPr>
          <p:nvPr>
            <p:ph type="ftr" sz="quarter" idx="10"/>
          </p:nvPr>
        </p:nvSpPr>
        <p:spPr>
          <a:xfrm>
            <a:off x="1438968" y="8520358"/>
            <a:ext cx="5486936" cy="138499"/>
          </a:xfrm>
          <a:prstGeom prst="rect">
            <a:avLst/>
          </a:prstGeom>
        </p:spPr>
        <p:txBody>
          <a:bodyPr/>
          <a:lstStyle/>
          <a:p>
            <a:r>
              <a:rPr lang="en-US" dirty="0"/>
              <a:t>Fall 2022 – Corporate PowerPoint Template  |  December 2022</a:t>
            </a:r>
          </a:p>
        </p:txBody>
      </p:sp>
      <p:sp>
        <p:nvSpPr>
          <p:cNvPr id="5" name="Slide Number Placeholder">
            <a:extLst>
              <a:ext uri="{FF2B5EF4-FFF2-40B4-BE49-F238E27FC236}">
                <a16:creationId xmlns:a16="http://schemas.microsoft.com/office/drawing/2014/main" id="{D7E0BF4C-DAFF-A049-ACF0-550D88B0CCB8}"/>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bg1">
                    <a:lumMod val="50000"/>
                  </a:schemeClr>
                </a:solidFill>
                <a:latin typeface="Arial" panose="020B0604020202020204" pitchFamily="34" charset="0"/>
                <a:cs typeface="Arial" panose="020B0604020202020204" pitchFamily="34" charset="0"/>
              </a:defRPr>
            </a:lvl1pPr>
          </a:lstStyle>
          <a:p>
            <a:fld id="{8E4D2BAF-2300-4C40-83DE-DBE2DB483FEC}" type="slidenum">
              <a:rPr lang="en-US" smtClean="0"/>
              <a:t>‹#›</a:t>
            </a:fld>
            <a:endParaRPr lang="en-US"/>
          </a:p>
        </p:txBody>
      </p:sp>
    </p:spTree>
    <p:extLst>
      <p:ext uri="{BB962C8B-B14F-4D97-AF65-F5344CB8AC3E}">
        <p14:creationId xmlns:p14="http://schemas.microsoft.com/office/powerpoint/2010/main" val="40857378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D7E0BF4C-DAFF-A049-ACF0-550D88B0CCB8}"/>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8" name="Slide Title">
            <a:extLst>
              <a:ext uri="{FF2B5EF4-FFF2-40B4-BE49-F238E27FC236}">
                <a16:creationId xmlns:a16="http://schemas.microsoft.com/office/drawing/2014/main" id="{02C5DD4C-15A8-0F40-A4FD-440E71CCEF90}"/>
              </a:ext>
            </a:extLst>
          </p:cNvPr>
          <p:cNvSpPr>
            <a:spLocks noGrp="1"/>
          </p:cNvSpPr>
          <p:nvPr>
            <p:ph type="title"/>
          </p:nvPr>
        </p:nvSpPr>
        <p:spPr>
          <a:xfrm>
            <a:off x="834887" y="3282696"/>
            <a:ext cx="6738112" cy="1099219"/>
          </a:xfrm>
        </p:spPr>
        <p:txBody>
          <a:bodyPr anchor="t">
            <a:noAutofit/>
          </a:bodyPr>
          <a:lstStyle/>
          <a:p>
            <a:r>
              <a:rPr lang="en-US"/>
              <a:t>Click to edit Master title style</a:t>
            </a:r>
          </a:p>
        </p:txBody>
      </p:sp>
      <p:sp>
        <p:nvSpPr>
          <p:cNvPr id="9" name="eyebrow">
            <a:extLst>
              <a:ext uri="{FF2B5EF4-FFF2-40B4-BE49-F238E27FC236}">
                <a16:creationId xmlns:a16="http://schemas.microsoft.com/office/drawing/2014/main" id="{13D2F3F7-B8E5-8945-BD16-EAA4247DA6AE}"/>
              </a:ext>
            </a:extLst>
          </p:cNvPr>
          <p:cNvSpPr>
            <a:spLocks noGrp="1"/>
          </p:cNvSpPr>
          <p:nvPr>
            <p:ph type="body" sz="quarter" idx="12"/>
          </p:nvPr>
        </p:nvSpPr>
        <p:spPr>
          <a:xfrm>
            <a:off x="871463" y="2889504"/>
            <a:ext cx="6701536" cy="214033"/>
          </a:xfrm>
        </p:spPr>
        <p:txBody>
          <a:bodyPr vert="horz" wrap="square" lIns="0" tIns="0" rIns="0" bIns="0" rtlCol="0">
            <a:noAutofit/>
          </a:bodyPr>
          <a:lstStyle>
            <a:lvl1pPr>
              <a:defRPr lang="en-US" sz="1600" spc="-30" dirty="0"/>
            </a:lvl1pPr>
          </a:lstStyle>
          <a:p>
            <a:pPr lvl="0"/>
            <a:r>
              <a:rPr lang="en-US"/>
              <a:t>Click to edit Master text styles</a:t>
            </a:r>
          </a:p>
        </p:txBody>
      </p:sp>
    </p:spTree>
    <p:extLst>
      <p:ext uri="{BB962C8B-B14F-4D97-AF65-F5344CB8AC3E}">
        <p14:creationId xmlns:p14="http://schemas.microsoft.com/office/powerpoint/2010/main" val="1054433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 option 2">
    <p:spTree>
      <p:nvGrpSpPr>
        <p:cNvPr id="1" name=""/>
        <p:cNvGrpSpPr/>
        <p:nvPr/>
      </p:nvGrpSpPr>
      <p:grpSpPr>
        <a:xfrm>
          <a:off x="0" y="0"/>
          <a:ext cx="0" cy="0"/>
          <a:chOff x="0" y="0"/>
          <a:chExt cx="0" cy="0"/>
        </a:xfrm>
      </p:grpSpPr>
      <p:sp>
        <p:nvSpPr>
          <p:cNvPr id="5" name="box 1">
            <a:extLst>
              <a:ext uri="{FF2B5EF4-FFF2-40B4-BE49-F238E27FC236}">
                <a16:creationId xmlns:a16="http://schemas.microsoft.com/office/drawing/2014/main" id="{020E5773-50E6-4D4E-8AD0-BFACBDE35408}"/>
              </a:ext>
            </a:extLst>
          </p:cNvPr>
          <p:cNvSpPr>
            <a:spLocks noGrp="1" noChangeAspect="1"/>
          </p:cNvSpPr>
          <p:nvPr>
            <p:ph type="body" sz="quarter" idx="17" hasCustomPrompt="1"/>
          </p:nvPr>
        </p:nvSpPr>
        <p:spPr>
          <a:xfrm>
            <a:off x="10717617" y="0"/>
            <a:ext cx="5539971" cy="4572000"/>
          </a:xfrm>
          <a:solidFill>
            <a:srgbClr val="F8EDD3"/>
          </a:solidFill>
        </p:spPr>
        <p:txBody>
          <a:bodyPr vert="horz" lIns="0" tIns="0" rIns="0" bIns="0" rtlCol="0" anchor="ctr">
            <a:normAutofit/>
          </a:bodyPr>
          <a:lstStyle>
            <a:lvl1pPr algn="ctr">
              <a:defRPr lang="en-US" smtClean="0"/>
            </a:lvl1pPr>
            <a:lvl2pPr>
              <a:defRPr lang="en-US" smtClean="0"/>
            </a:lvl2pPr>
            <a:lvl3pPr>
              <a:defRPr lang="en-US" smtClean="0"/>
            </a:lvl3pPr>
            <a:lvl4pPr>
              <a:defRPr lang="en-US" smtClean="0"/>
            </a:lvl4pPr>
            <a:lvl5pPr>
              <a:defRPr lang="en-US"/>
            </a:lvl5pPr>
          </a:lstStyle>
          <a:p>
            <a:pPr lvl="0"/>
            <a:r>
              <a:rPr lang="en-US" dirty="0"/>
              <a:t> </a:t>
            </a:r>
          </a:p>
        </p:txBody>
      </p:sp>
      <p:sp>
        <p:nvSpPr>
          <p:cNvPr id="18" name="box 2">
            <a:extLst>
              <a:ext uri="{FF2B5EF4-FFF2-40B4-BE49-F238E27FC236}">
                <a16:creationId xmlns:a16="http://schemas.microsoft.com/office/drawing/2014/main" id="{2636E0BC-FB83-1F44-B3AA-2CC5BB280F2F}"/>
              </a:ext>
            </a:extLst>
          </p:cNvPr>
          <p:cNvSpPr>
            <a:spLocks noGrp="1" noChangeAspect="1"/>
          </p:cNvSpPr>
          <p:nvPr>
            <p:ph type="body" sz="quarter" idx="18" hasCustomPrompt="1"/>
          </p:nvPr>
        </p:nvSpPr>
        <p:spPr>
          <a:xfrm>
            <a:off x="10717617" y="4572000"/>
            <a:ext cx="5539971" cy="4572000"/>
          </a:xfrm>
          <a:solidFill>
            <a:srgbClr val="F6D683"/>
          </a:solidFill>
        </p:spPr>
        <p:txBody>
          <a:bodyPr vert="horz" lIns="0" tIns="0" rIns="0" bIns="0" rtlCol="0" anchor="ctr">
            <a:normAutofit/>
          </a:bodyPr>
          <a:lstStyle>
            <a:lvl1pPr algn="ctr">
              <a:defRPr lang="en-US" smtClean="0"/>
            </a:lvl1pPr>
            <a:lvl2pPr>
              <a:defRPr lang="en-US" smtClean="0"/>
            </a:lvl2pPr>
            <a:lvl3pPr>
              <a:defRPr lang="en-US" smtClean="0"/>
            </a:lvl3pPr>
            <a:lvl4pPr>
              <a:defRPr lang="en-US" smtClean="0"/>
            </a:lvl4pPr>
            <a:lvl5pPr>
              <a:defRPr lang="en-US"/>
            </a:lvl5pPr>
          </a:lstStyle>
          <a:p>
            <a:pPr lvl="0"/>
            <a:r>
              <a:rPr lang="en-US" dirty="0"/>
              <a:t> </a:t>
            </a:r>
          </a:p>
        </p:txBody>
      </p:sp>
      <p:sp>
        <p:nvSpPr>
          <p:cNvPr id="21" name="box 3 - colorBase">
            <a:extLst>
              <a:ext uri="{FF2B5EF4-FFF2-40B4-BE49-F238E27FC236}">
                <a16:creationId xmlns:a16="http://schemas.microsoft.com/office/drawing/2014/main" id="{A6F08A2C-30A4-4348-8C8F-20CEDD62F028}"/>
              </a:ext>
            </a:extLst>
          </p:cNvPr>
          <p:cNvSpPr>
            <a:spLocks noGrp="1" noChangeAspect="1"/>
          </p:cNvSpPr>
          <p:nvPr>
            <p:ph type="body" sz="quarter" idx="19" hasCustomPrompt="1"/>
          </p:nvPr>
        </p:nvSpPr>
        <p:spPr>
          <a:xfrm>
            <a:off x="0" y="0"/>
            <a:ext cx="10754139" cy="9144000"/>
          </a:xfrm>
          <a:solidFill>
            <a:schemeClr val="accent5">
              <a:lumMod val="40000"/>
              <a:lumOff val="60000"/>
            </a:schemeClr>
          </a:solidFill>
        </p:spPr>
        <p:txBody>
          <a:bodyPr vert="horz" lIns="0" tIns="0" rIns="0" bIns="0" rtlCol="0" anchor="ctr">
            <a:normAutofit/>
          </a:bodyPr>
          <a:lstStyle>
            <a:lvl1pPr algn="ctr">
              <a:defRPr lang="en-US" smtClean="0"/>
            </a:lvl1pPr>
            <a:lvl2pPr>
              <a:defRPr lang="en-US" smtClean="0"/>
            </a:lvl2pPr>
            <a:lvl3pPr>
              <a:defRPr lang="en-US" smtClean="0"/>
            </a:lvl3pPr>
            <a:lvl4pPr>
              <a:defRPr lang="en-US" smtClean="0"/>
            </a:lvl4pPr>
            <a:lvl5pPr>
              <a:defRPr lang="en-US"/>
            </a:lvl5pPr>
          </a:lstStyle>
          <a:p>
            <a:pPr lvl="0"/>
            <a:r>
              <a:rPr lang="en-US" dirty="0"/>
              <a:t> </a:t>
            </a:r>
          </a:p>
        </p:txBody>
      </p:sp>
      <p:sp>
        <p:nvSpPr>
          <p:cNvPr id="15" name="colorBase" hidden="1">
            <a:extLst>
              <a:ext uri="{FF2B5EF4-FFF2-40B4-BE49-F238E27FC236}">
                <a16:creationId xmlns:a16="http://schemas.microsoft.com/office/drawing/2014/main" id="{C95905BC-7484-AE48-9D8F-027233F7260C}"/>
              </a:ext>
            </a:extLst>
          </p:cNvPr>
          <p:cNvSpPr>
            <a:spLocks/>
          </p:cNvSpPr>
          <p:nvPr userDrawn="1"/>
        </p:nvSpPr>
        <p:spPr>
          <a:xfrm>
            <a:off x="-2" y="0"/>
            <a:ext cx="10789920" cy="914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pyright">
            <a:extLst>
              <a:ext uri="{FF2B5EF4-FFF2-40B4-BE49-F238E27FC236}">
                <a16:creationId xmlns:a16="http://schemas.microsoft.com/office/drawing/2014/main" id="{C01CA0D4-6EC5-C542-93F0-0EAD3406202E}"/>
              </a:ext>
            </a:extLst>
          </p:cNvPr>
          <p:cNvSpPr>
            <a:spLocks noGrp="1"/>
          </p:cNvSpPr>
          <p:nvPr>
            <p:ph type="body" sz="quarter" idx="15"/>
          </p:nvPr>
        </p:nvSpPr>
        <p:spPr>
          <a:xfrm>
            <a:off x="11475720" y="8182427"/>
            <a:ext cx="3657600" cy="135293"/>
          </a:xfrm>
        </p:spPr>
        <p:txBody>
          <a:bodyPr wrap="none">
            <a:noAutofit/>
          </a:bodyPr>
          <a:lstStyle>
            <a:lvl1pPr algn="l">
              <a:defRPr sz="900" b="0" i="0" baseline="0">
                <a:solidFill>
                  <a:schemeClr val="tx1"/>
                </a:solidFill>
                <a:effectLst/>
              </a:defRPr>
            </a:lvl1pPr>
            <a:lvl2pPr marL="0" indent="0">
              <a:buNone/>
              <a:defRPr/>
            </a:lvl2pPr>
          </a:lstStyle>
          <a:p>
            <a:pPr lvl="0"/>
            <a:r>
              <a:rPr lang="en-US"/>
              <a:t>Click to edit Master text styles</a:t>
            </a:r>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11475720" y="1456643"/>
            <a:ext cx="4382404" cy="1163395"/>
          </a:xfrm>
        </p:spPr>
        <p:txBody>
          <a:bodyPr wrap="square">
            <a:spAutoFit/>
          </a:bodyPr>
          <a:lstStyle>
            <a:lvl1pPr>
              <a:defRPr sz="4200" spc="-80" baseline="0"/>
            </a:lvl1pPr>
          </a:lstStyle>
          <a:p>
            <a:r>
              <a:rPr lang="en-US" dirty="0"/>
              <a:t>Click to edit Master title style</a:t>
            </a:r>
          </a:p>
        </p:txBody>
      </p:sp>
      <p:sp>
        <p:nvSpPr>
          <p:cNvPr id="9" name="eyebrow">
            <a:extLst>
              <a:ext uri="{FF2B5EF4-FFF2-40B4-BE49-F238E27FC236}">
                <a16:creationId xmlns:a16="http://schemas.microsoft.com/office/drawing/2014/main" id="{153746B3-7510-2349-972D-C5E25485EAEC}"/>
              </a:ext>
            </a:extLst>
          </p:cNvPr>
          <p:cNvSpPr>
            <a:spLocks noGrp="1"/>
          </p:cNvSpPr>
          <p:nvPr>
            <p:ph type="body" sz="quarter" idx="12"/>
          </p:nvPr>
        </p:nvSpPr>
        <p:spPr>
          <a:xfrm>
            <a:off x="11475720" y="1083537"/>
            <a:ext cx="4341212" cy="214033"/>
          </a:xfrm>
        </p:spPr>
        <p:txBody>
          <a:bodyPr vert="horz" wrap="square" lIns="0" tIns="0" rIns="0" bIns="0" rtlCol="0">
            <a:noAutofit/>
          </a:bodyPr>
          <a:lstStyle>
            <a:lvl1pPr>
              <a:defRPr lang="en-US" sz="1600" spc="-30" dirty="0"/>
            </a:lvl1pPr>
          </a:lstStyle>
          <a:p>
            <a:pPr lvl="0"/>
            <a:r>
              <a:rPr lang="en-US"/>
              <a:t>Click to edit Master text styles</a:t>
            </a:r>
          </a:p>
        </p:txBody>
      </p:sp>
      <p:sp>
        <p:nvSpPr>
          <p:cNvPr id="22" name="Picture Placeholder 11">
            <a:extLst>
              <a:ext uri="{FF2B5EF4-FFF2-40B4-BE49-F238E27FC236}">
                <a16:creationId xmlns:a16="http://schemas.microsoft.com/office/drawing/2014/main" id="{5AB1506D-C13F-EA48-8858-5ACC090D3A84}"/>
              </a:ext>
            </a:extLst>
          </p:cNvPr>
          <p:cNvSpPr>
            <a:spLocks noGrp="1"/>
          </p:cNvSpPr>
          <p:nvPr>
            <p:ph type="pic" sz="quarter" idx="16" hasCustomPrompt="1"/>
          </p:nvPr>
        </p:nvSpPr>
        <p:spPr>
          <a:xfrm>
            <a:off x="0" y="0"/>
            <a:ext cx="10753344" cy="9144000"/>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Tree>
    <p:extLst>
      <p:ext uri="{BB962C8B-B14F-4D97-AF65-F5344CB8AC3E}">
        <p14:creationId xmlns:p14="http://schemas.microsoft.com/office/powerpoint/2010/main" val="36579079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 Option 3">
    <p:bg>
      <p:bgPr>
        <a:solidFill>
          <a:srgbClr val="F3F2EF"/>
        </a:solidFill>
        <a:effectLst/>
      </p:bgPr>
    </p:bg>
    <p:spTree>
      <p:nvGrpSpPr>
        <p:cNvPr id="1" name=""/>
        <p:cNvGrpSpPr/>
        <p:nvPr/>
      </p:nvGrpSpPr>
      <p:grpSpPr>
        <a:xfrm>
          <a:off x="0" y="0"/>
          <a:ext cx="0" cy="0"/>
          <a:chOff x="0" y="0"/>
          <a:chExt cx="0" cy="0"/>
        </a:xfrm>
      </p:grpSpPr>
      <p:pic>
        <p:nvPicPr>
          <p:cNvPr id="10" name="linePattern">
            <a:extLst>
              <a:ext uri="{FF2B5EF4-FFF2-40B4-BE49-F238E27FC236}">
                <a16:creationId xmlns:a16="http://schemas.microsoft.com/office/drawing/2014/main" id="{A8CE16DC-11CE-C845-94A3-6B9D6F68F2C4}"/>
              </a:ext>
            </a:extLst>
          </p:cNvPr>
          <p:cNvPicPr>
            <a:picLocks noChangeAspect="1"/>
          </p:cNvPicPr>
          <p:nvPr userDrawn="1"/>
        </p:nvPicPr>
        <p:blipFill rotWithShape="1">
          <a:blip r:embed="rId2">
            <a:alphaModFix amt="5000"/>
            <a:extLst>
              <a:ext uri="{BEBA8EAE-BF5A-486C-A8C5-ECC9F3942E4B}">
                <a14:imgProps xmlns:a14="http://schemas.microsoft.com/office/drawing/2010/main">
                  <a14:imgLayer r:embed="rId3">
                    <a14:imgEffect>
                      <a14:brightnessContrast bright="-100000"/>
                    </a14:imgEffect>
                  </a14:imgLayer>
                </a14:imgProps>
              </a:ext>
            </a:extLst>
          </a:blip>
          <a:srcRect l="-4031" t="32171" r="4101" b="16982"/>
          <a:stretch/>
        </p:blipFill>
        <p:spPr>
          <a:xfrm>
            <a:off x="0" y="1"/>
            <a:ext cx="16257588" cy="9144000"/>
          </a:xfrm>
          <a:prstGeom prst="rect">
            <a:avLst/>
          </a:prstGeom>
        </p:spPr>
      </p:pic>
      <p:sp>
        <p:nvSpPr>
          <p:cNvPr id="3" name="Subtitle 2"/>
          <p:cNvSpPr>
            <a:spLocks noGrp="1"/>
          </p:cNvSpPr>
          <p:nvPr>
            <p:ph type="subTitle" idx="1"/>
          </p:nvPr>
        </p:nvSpPr>
        <p:spPr>
          <a:xfrm>
            <a:off x="1801366" y="3262020"/>
            <a:ext cx="5486400" cy="1547047"/>
          </a:xfrm>
        </p:spPr>
        <p:txBody>
          <a:bodyPr>
            <a:noAutofit/>
          </a:bodyPr>
          <a:lstStyle>
            <a:lvl1pPr marL="0" indent="0" algn="l" defTabSz="1219170" rtl="0" eaLnBrk="1" latinLnBrk="0" hangingPunct="1">
              <a:lnSpc>
                <a:spcPct val="110000"/>
              </a:lnSpc>
              <a:spcBef>
                <a:spcPts val="0"/>
              </a:spcBef>
              <a:buFont typeface="Arial" panose="020B0604020202020204" pitchFamily="34" charset="0"/>
              <a:buNone/>
              <a:defRPr lang="en-US" sz="1800" b="0" i="0" kern="1200" spc="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01368" y="1015998"/>
            <a:ext cx="5486400" cy="198701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1" name="Footer">
            <a:extLst>
              <a:ext uri="{FF2B5EF4-FFF2-40B4-BE49-F238E27FC236}">
                <a16:creationId xmlns:a16="http://schemas.microsoft.com/office/drawing/2014/main" id="{03FE70DD-18E0-BB4F-8F84-BEB9F9B612CA}"/>
              </a:ext>
            </a:extLst>
          </p:cNvPr>
          <p:cNvSpPr txBox="1">
            <a:spLocks/>
          </p:cNvSpPr>
          <p:nvPr userDrawn="1"/>
        </p:nvSpPr>
        <p:spPr>
          <a:xfrm>
            <a:off x="11142701" y="7749677"/>
            <a:ext cx="3001142" cy="197555"/>
          </a:xfrm>
          <a:prstGeom prst="rect">
            <a:avLst/>
          </a:prstGeom>
        </p:spPr>
        <p:txBody>
          <a:bodyPr wrap="square" lIns="0" anchor="ctr">
            <a:spAutoFit/>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700" dirty="0">
                <a:solidFill>
                  <a:schemeClr val="tx1"/>
                </a:solidFill>
              </a:rPr>
              <a:t>Copyright © 2022. Infor. All Rights Reserved. </a:t>
            </a:r>
            <a:r>
              <a:rPr lang="en-US" sz="700" dirty="0" err="1">
                <a:solidFill>
                  <a:schemeClr val="tx1"/>
                </a:solidFill>
              </a:rPr>
              <a:t>infor.com</a:t>
            </a:r>
            <a:endParaRPr lang="en-US" sz="700" dirty="0">
              <a:solidFill>
                <a:schemeClr val="tx1"/>
              </a:solidFill>
            </a:endParaRPr>
          </a:p>
        </p:txBody>
      </p:sp>
      <p:sp>
        <p:nvSpPr>
          <p:cNvPr id="58" name="Freeform 57">
            <a:extLst>
              <a:ext uri="{FF2B5EF4-FFF2-40B4-BE49-F238E27FC236}">
                <a16:creationId xmlns:a16="http://schemas.microsoft.com/office/drawing/2014/main" id="{0145F770-FA83-7D45-882C-718DCF27244F}"/>
              </a:ext>
            </a:extLst>
          </p:cNvPr>
          <p:cNvSpPr/>
          <p:nvPr userDrawn="1"/>
        </p:nvSpPr>
        <p:spPr>
          <a:xfrm>
            <a:off x="9063179" y="6741625"/>
            <a:ext cx="1407545" cy="536706"/>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rgbClr val="151C2D"/>
          </a:solidFill>
          <a:ln w="951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5DCEC7B-9E71-0341-81DA-2B62EC2F5EEB}"/>
              </a:ext>
            </a:extLst>
          </p:cNvPr>
          <p:cNvSpPr/>
          <p:nvPr userDrawn="1"/>
        </p:nvSpPr>
        <p:spPr>
          <a:xfrm>
            <a:off x="10791231" y="6613352"/>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9021" cap="flat">
            <a:solidFill>
              <a:srgbClr val="151C2D"/>
            </a:solidFill>
            <a:prstDash val="solid"/>
            <a:miter/>
          </a:ln>
        </p:spPr>
        <p:txBody>
          <a:bodyPr rtlCol="0" anchor="ctr"/>
          <a:lstStyle/>
          <a:p>
            <a:endParaRPr lang="en-US"/>
          </a:p>
        </p:txBody>
      </p:sp>
      <p:grpSp>
        <p:nvGrpSpPr>
          <p:cNvPr id="183" name="*Tagline">
            <a:extLst>
              <a:ext uri="{FF2B5EF4-FFF2-40B4-BE49-F238E27FC236}">
                <a16:creationId xmlns:a16="http://schemas.microsoft.com/office/drawing/2014/main" id="{07C27574-5938-044B-8B09-8FC8D02FEC1F}"/>
              </a:ext>
            </a:extLst>
          </p:cNvPr>
          <p:cNvGrpSpPr>
            <a:grpSpLocks noChangeAspect="1"/>
          </p:cNvGrpSpPr>
          <p:nvPr userDrawn="1"/>
        </p:nvGrpSpPr>
        <p:grpSpPr>
          <a:xfrm>
            <a:off x="11137392" y="6748272"/>
            <a:ext cx="4059338" cy="576072"/>
            <a:chOff x="19845434" y="6457801"/>
            <a:chExt cx="4059338" cy="575685"/>
          </a:xfrm>
        </p:grpSpPr>
        <p:sp>
          <p:nvSpPr>
            <p:cNvPr id="143" name="Freeform 142">
              <a:extLst>
                <a:ext uri="{FF2B5EF4-FFF2-40B4-BE49-F238E27FC236}">
                  <a16:creationId xmlns:a16="http://schemas.microsoft.com/office/drawing/2014/main" id="{337FB82E-AE1C-8B45-896A-79DF783967DD}"/>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solidFill>
              <a:srgbClr val="151C2D"/>
            </a:solidFill>
            <a:ln w="951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8767670-AD2E-A74A-B0E6-A81F4A2C55FF}"/>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solidFill>
              <a:srgbClr val="151C2D"/>
            </a:solidFill>
            <a:ln w="951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E7B51D8F-40C7-0E45-86D9-63F66DB12C97}"/>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solidFill>
              <a:srgbClr val="151C2D"/>
            </a:solidFill>
            <a:ln w="9510"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40D6E24-A18C-6D4F-8B8F-857F633ED04D}"/>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solidFill>
              <a:srgbClr val="151C2D"/>
            </a:solidFill>
            <a:ln w="9510"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A950AD6-DFD6-E243-9ECE-C979F8BE5A8C}"/>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solidFill>
              <a:srgbClr val="151C2D"/>
            </a:solidFill>
            <a:ln w="9510"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223F19A-F903-EE4A-978F-3F3352D71B51}"/>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solidFill>
              <a:srgbClr val="151C2D"/>
            </a:solidFill>
            <a:ln w="951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2A173D-1680-DF42-B49E-C05E719B718E}"/>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solidFill>
              <a:srgbClr val="151C2D"/>
            </a:solidFill>
            <a:ln w="951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4673C90-17DA-3444-9A09-0538383C4E3E}"/>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solidFill>
              <a:srgbClr val="151C2D"/>
            </a:solidFill>
            <a:ln w="9510"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D741E3BE-7DB8-514D-8F8B-561E88ABE145}"/>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solidFill>
              <a:srgbClr val="151C2D"/>
            </a:solidFill>
            <a:ln w="9510"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157523C-2123-2346-A524-568A0A9E0361}"/>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solidFill>
              <a:srgbClr val="151C2D"/>
            </a:solidFill>
            <a:ln w="9510"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ADC0FE2C-3D82-154F-B8F0-742D213F809B}"/>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solidFill>
              <a:srgbClr val="151C2D"/>
            </a:solidFill>
            <a:ln w="9510"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43DADCA1-5D34-4547-B20D-B5BA029E7829}"/>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solidFill>
              <a:srgbClr val="151C2D"/>
            </a:solidFill>
            <a:ln w="9510"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7C5E5AD-DCA3-4046-B63F-8E4CF2533032}"/>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solidFill>
              <a:srgbClr val="151C2D"/>
            </a:solidFill>
            <a:ln w="9510"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288DFD03-84B1-6F4B-9CA3-A8F5662A29BF}"/>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solidFill>
              <a:srgbClr val="151C2D"/>
            </a:solidFill>
            <a:ln w="9510"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698EAA-F968-B241-913A-EE9C2F99EDEF}"/>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solidFill>
              <a:srgbClr val="151C2D"/>
            </a:solidFill>
            <a:ln w="9510"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3F7C8AE-D8DA-7A46-81FC-79E27719CA32}"/>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solidFill>
              <a:srgbClr val="151C2D"/>
            </a:solidFill>
            <a:ln w="9510"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7607EF-7780-114E-9397-9B61C14F1F5D}"/>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solidFill>
              <a:srgbClr val="151C2D"/>
            </a:solidFill>
            <a:ln w="9510"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9AA42D6-81C1-8D43-88B0-8B7E902BB6F8}"/>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solidFill>
              <a:srgbClr val="151C2D"/>
            </a:solidFill>
            <a:ln w="9510"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EC2F3BF-EFF2-2F4A-8681-219F0B343C51}"/>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solidFill>
              <a:srgbClr val="151C2D"/>
            </a:solidFill>
            <a:ln w="9510"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CF7CB8F-4615-194F-BD87-F3C92B887BF1}"/>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solidFill>
              <a:srgbClr val="151C2D"/>
            </a:solidFill>
            <a:ln w="9510"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E428CE3B-F76D-D843-BF1D-2933292FD870}"/>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solidFill>
              <a:srgbClr val="151C2D"/>
            </a:solidFill>
            <a:ln w="9510"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77D3659-5FCD-6541-B019-54F18E5BEC7B}"/>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solidFill>
              <a:srgbClr val="151C2D"/>
            </a:solidFill>
            <a:ln w="951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488A5E16-D6E4-A047-B226-52AC1DCB2041}"/>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solidFill>
              <a:srgbClr val="151C2D"/>
            </a:solidFill>
            <a:ln w="951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19DD038-9254-6746-B2D0-2BCB089B8F9E}"/>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solidFill>
              <a:srgbClr val="151C2D"/>
            </a:solidFill>
            <a:ln w="9510"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F60E75EC-D1E2-F344-8C03-B99D173ABD30}"/>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solidFill>
              <a:srgbClr val="151C2D"/>
            </a:solidFill>
            <a:ln w="9510"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BAA2C07-10D4-9949-ACC9-F93E93468DAC}"/>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solidFill>
              <a:srgbClr val="151C2D"/>
            </a:solidFill>
            <a:ln w="9510"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308BA61-5879-5D4F-A44D-C698707BA688}"/>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solidFill>
              <a:srgbClr val="151C2D"/>
            </a:solidFill>
            <a:ln w="951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E7705AA-2890-5C4A-92F0-8E14ACC2A1CE}"/>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solidFill>
              <a:srgbClr val="151C2D"/>
            </a:solidFill>
            <a:ln w="951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16E33913-1216-D949-B7C4-B5A35CCFB503}"/>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DE2DD899-F195-D240-9F53-D70FC1799654}"/>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solidFill>
              <a:srgbClr val="151C2D"/>
            </a:solidFill>
            <a:ln w="9510"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48AF3B60-6B91-8A41-8B95-7BF011A60BDA}"/>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solidFill>
              <a:srgbClr val="151C2D"/>
            </a:solidFill>
            <a:ln w="951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3440B96A-E727-0E45-A761-382E85BC02FF}"/>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solidFill>
              <a:srgbClr val="151C2D"/>
            </a:solidFill>
            <a:ln w="9510"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F43BC24-28F4-104D-8981-3B0DFE5673DF}"/>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solidFill>
              <a:srgbClr val="151C2D"/>
            </a:solidFill>
            <a:ln w="9510"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71431408-7DE3-B24B-87F3-D7D478F9296D}"/>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solidFill>
              <a:srgbClr val="151C2D"/>
            </a:solidFill>
            <a:ln w="9510"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CD52F39-8A10-ED4E-BE3F-1F2FE0C72C88}"/>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solidFill>
              <a:srgbClr val="151C2D"/>
            </a:solidFill>
            <a:ln w="9510"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95BC5CDE-046D-BC4B-A843-DCEA45A7A67F}"/>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19334D4-E2F0-EF4C-B4C9-24CC4E705E64}"/>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solidFill>
              <a:srgbClr val="151C2D"/>
            </a:solidFill>
            <a:ln w="9510"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AD7D151-06B6-9F41-9B06-3DBC7EDA7785}"/>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64A7C553-3F1A-384A-BF46-7F1D69559E55}"/>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solidFill>
              <a:srgbClr val="151C2D"/>
            </a:solidFill>
            <a:ln w="9510"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7499BBAE-925A-DC4E-8529-1C92E91664F0}"/>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12550508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250"/>
                                        <p:tgtEl>
                                          <p:spTgt spid="59"/>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 calcmode="lin" valueType="num">
                                      <p:cBhvr additive="base">
                                        <p:cTn id="15" dur="250"/>
                                        <p:tgtEl>
                                          <p:spTgt spid="183"/>
                                        </p:tgtEl>
                                        <p:attrNameLst>
                                          <p:attrName>ppt_x</p:attrName>
                                        </p:attrNameLst>
                                      </p:cBhvr>
                                      <p:tavLst>
                                        <p:tav tm="0">
                                          <p:val>
                                            <p:strVal val="#ppt_x-#ppt_w*1.125000"/>
                                          </p:val>
                                        </p:tav>
                                        <p:tav tm="100000">
                                          <p:val>
                                            <p:strVal val="#ppt_x"/>
                                          </p:val>
                                        </p:tav>
                                      </p:tavLst>
                                    </p:anim>
                                    <p:animEffect transition="in" filter="wipe(right)">
                                      <p:cBhvr>
                                        <p:cTn id="16" dur="250"/>
                                        <p:tgtEl>
                                          <p:spTgt spid="18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8" grpId="0" animBg="1"/>
      <p:bldP spid="5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 Option 3 dark ">
    <p:bg>
      <p:bgPr>
        <a:solidFill>
          <a:srgbClr val="151C2D"/>
        </a:solidFill>
        <a:effectLst/>
      </p:bgPr>
    </p:bg>
    <p:spTree>
      <p:nvGrpSpPr>
        <p:cNvPr id="1" name=""/>
        <p:cNvGrpSpPr/>
        <p:nvPr/>
      </p:nvGrpSpPr>
      <p:grpSpPr>
        <a:xfrm>
          <a:off x="0" y="0"/>
          <a:ext cx="0" cy="0"/>
          <a:chOff x="0" y="0"/>
          <a:chExt cx="0" cy="0"/>
        </a:xfrm>
      </p:grpSpPr>
      <p:pic>
        <p:nvPicPr>
          <p:cNvPr id="20" name="linePattern">
            <a:extLst>
              <a:ext uri="{FF2B5EF4-FFF2-40B4-BE49-F238E27FC236}">
                <a16:creationId xmlns:a16="http://schemas.microsoft.com/office/drawing/2014/main" id="{2DE6E128-E99E-5848-AA38-DC7714DF8F48}"/>
              </a:ext>
            </a:extLst>
          </p:cNvPr>
          <p:cNvPicPr>
            <a:picLocks noChangeAspect="1"/>
          </p:cNvPicPr>
          <p:nvPr userDrawn="1"/>
        </p:nvPicPr>
        <p:blipFill rotWithShape="1">
          <a:blip r:embed="rId2">
            <a:alphaModFix amt="5000"/>
            <a:extLst>
              <a:ext uri="{BEBA8EAE-BF5A-486C-A8C5-ECC9F3942E4B}">
                <a14:imgProps xmlns:a14="http://schemas.microsoft.com/office/drawing/2010/main">
                  <a14:imgLayer r:embed="rId3">
                    <a14:imgEffect>
                      <a14:brightnessContrast bright="100000"/>
                    </a14:imgEffect>
                  </a14:imgLayer>
                </a14:imgProps>
              </a:ext>
            </a:extLst>
          </a:blip>
          <a:srcRect l="-4031" t="32171" r="4101" b="16982"/>
          <a:stretch/>
        </p:blipFill>
        <p:spPr>
          <a:xfrm>
            <a:off x="0" y="1"/>
            <a:ext cx="16257588" cy="9144000"/>
          </a:xfrm>
          <a:prstGeom prst="rect">
            <a:avLst/>
          </a:prstGeom>
        </p:spPr>
      </p:pic>
      <p:pic>
        <p:nvPicPr>
          <p:cNvPr id="5" name="linePattern" hidden="1">
            <a:extLst>
              <a:ext uri="{FF2B5EF4-FFF2-40B4-BE49-F238E27FC236}">
                <a16:creationId xmlns:a16="http://schemas.microsoft.com/office/drawing/2014/main" id="{96021A66-A39D-D44A-A543-24E3066C3857}"/>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4">
                    <a14:imgEffect>
                      <a14:brightnessContrast bright="100000"/>
                    </a14:imgEffect>
                  </a14:imgLayer>
                </a14:imgProps>
              </a:ext>
            </a:extLst>
          </a:blip>
          <a:srcRect t="18412" b="21275"/>
          <a:stretch/>
        </p:blipFill>
        <p:spPr>
          <a:xfrm>
            <a:off x="1270794" y="0"/>
            <a:ext cx="13716000" cy="9144000"/>
          </a:xfrm>
          <a:prstGeom prst="rect">
            <a:avLst/>
          </a:prstGeom>
        </p:spPr>
      </p:pic>
      <p:sp>
        <p:nvSpPr>
          <p:cNvPr id="3" name="Subtitle 2"/>
          <p:cNvSpPr>
            <a:spLocks noGrp="1"/>
          </p:cNvSpPr>
          <p:nvPr>
            <p:ph type="subTitle" idx="1"/>
          </p:nvPr>
        </p:nvSpPr>
        <p:spPr>
          <a:xfrm>
            <a:off x="1801366" y="3262020"/>
            <a:ext cx="5486400" cy="1547047"/>
          </a:xfrm>
        </p:spPr>
        <p:txBody>
          <a:bodyPr>
            <a:noAutofit/>
          </a:bodyPr>
          <a:lstStyle>
            <a:lvl1pPr marL="0" indent="0" algn="l" defTabSz="1219170" rtl="0" eaLnBrk="1" latinLnBrk="0" hangingPunct="1">
              <a:lnSpc>
                <a:spcPct val="110000"/>
              </a:lnSpc>
              <a:spcBef>
                <a:spcPts val="0"/>
              </a:spcBef>
              <a:buFont typeface="Arial" panose="020B0604020202020204" pitchFamily="34" charset="0"/>
              <a:buNone/>
              <a:defRPr lang="en-US" sz="1800" b="0" i="0" kern="1200" spc="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01368" y="1015998"/>
            <a:ext cx="5486400" cy="198701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6" name="Footer">
            <a:extLst>
              <a:ext uri="{FF2B5EF4-FFF2-40B4-BE49-F238E27FC236}">
                <a16:creationId xmlns:a16="http://schemas.microsoft.com/office/drawing/2014/main" id="{B8200882-B112-D848-A92D-3C00C87B4CA6}"/>
              </a:ext>
            </a:extLst>
          </p:cNvPr>
          <p:cNvSpPr txBox="1">
            <a:spLocks/>
          </p:cNvSpPr>
          <p:nvPr userDrawn="1"/>
        </p:nvSpPr>
        <p:spPr>
          <a:xfrm>
            <a:off x="11142701" y="7749677"/>
            <a:ext cx="3001142" cy="197555"/>
          </a:xfrm>
          <a:prstGeom prst="rect">
            <a:avLst/>
          </a:prstGeom>
        </p:spPr>
        <p:txBody>
          <a:bodyPr wrap="square" lIns="0" anchor="ctr">
            <a:spAutoFit/>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700" dirty="0">
                <a:solidFill>
                  <a:schemeClr val="bg1">
                    <a:alpha val="50000"/>
                  </a:schemeClr>
                </a:solidFill>
              </a:rPr>
              <a:t>Copyright © 2022. Infor. All Rights Reserved. </a:t>
            </a:r>
            <a:r>
              <a:rPr lang="en-US" sz="700" dirty="0" err="1">
                <a:solidFill>
                  <a:schemeClr val="bg1">
                    <a:alpha val="50000"/>
                  </a:schemeClr>
                </a:solidFill>
              </a:rPr>
              <a:t>infor.com</a:t>
            </a:r>
            <a:endParaRPr lang="en-US" sz="700" dirty="0">
              <a:solidFill>
                <a:schemeClr val="bg1">
                  <a:alpha val="50000"/>
                </a:schemeClr>
              </a:solidFill>
            </a:endParaRPr>
          </a:p>
        </p:txBody>
      </p:sp>
      <p:sp>
        <p:nvSpPr>
          <p:cNvPr id="17" name="Freeform 16">
            <a:extLst>
              <a:ext uri="{FF2B5EF4-FFF2-40B4-BE49-F238E27FC236}">
                <a16:creationId xmlns:a16="http://schemas.microsoft.com/office/drawing/2014/main" id="{B7A55039-50A9-F348-9B3B-FF4F04567FD1}"/>
              </a:ext>
            </a:extLst>
          </p:cNvPr>
          <p:cNvSpPr/>
          <p:nvPr userDrawn="1"/>
        </p:nvSpPr>
        <p:spPr>
          <a:xfrm>
            <a:off x="9063179" y="6741625"/>
            <a:ext cx="1407545" cy="536706"/>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chemeClr val="bg1"/>
          </a:solidFill>
          <a:ln w="9510" cap="flat">
            <a:noFill/>
            <a:prstDash val="solid"/>
            <a:miter/>
          </a:ln>
        </p:spPr>
        <p:txBody>
          <a:bodyPr rtlCol="0" anchor="ctr"/>
          <a:lstStyle/>
          <a:p>
            <a:endParaRPr lang="en-US">
              <a:solidFill>
                <a:schemeClr val="bg1"/>
              </a:solidFill>
            </a:endParaRPr>
          </a:p>
        </p:txBody>
      </p:sp>
      <p:sp>
        <p:nvSpPr>
          <p:cNvPr id="18" name="Freeform 17">
            <a:extLst>
              <a:ext uri="{FF2B5EF4-FFF2-40B4-BE49-F238E27FC236}">
                <a16:creationId xmlns:a16="http://schemas.microsoft.com/office/drawing/2014/main" id="{BED7F117-9CE8-0746-B536-778D148D7548}"/>
              </a:ext>
            </a:extLst>
          </p:cNvPr>
          <p:cNvSpPr/>
          <p:nvPr userDrawn="1"/>
        </p:nvSpPr>
        <p:spPr>
          <a:xfrm>
            <a:off x="10791231" y="6613352"/>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9021" cap="flat">
            <a:solidFill>
              <a:schemeClr val="bg1"/>
            </a:solidFill>
            <a:prstDash val="solid"/>
            <a:miter/>
          </a:ln>
        </p:spPr>
        <p:txBody>
          <a:bodyPr rtlCol="0" anchor="ctr"/>
          <a:lstStyle/>
          <a:p>
            <a:endParaRPr lang="en-US">
              <a:solidFill>
                <a:schemeClr val="bg1"/>
              </a:solidFill>
            </a:endParaRPr>
          </a:p>
        </p:txBody>
      </p:sp>
      <p:grpSp>
        <p:nvGrpSpPr>
          <p:cNvPr id="101" name="*Tagline">
            <a:extLst>
              <a:ext uri="{FF2B5EF4-FFF2-40B4-BE49-F238E27FC236}">
                <a16:creationId xmlns:a16="http://schemas.microsoft.com/office/drawing/2014/main" id="{0E61453B-1C9D-4C46-8713-0D53DD4C1F6B}"/>
              </a:ext>
            </a:extLst>
          </p:cNvPr>
          <p:cNvGrpSpPr>
            <a:grpSpLocks noChangeAspect="1"/>
          </p:cNvGrpSpPr>
          <p:nvPr userDrawn="1"/>
        </p:nvGrpSpPr>
        <p:grpSpPr>
          <a:xfrm>
            <a:off x="11137392" y="6748272"/>
            <a:ext cx="4059338" cy="576072"/>
            <a:chOff x="19845434" y="6457801"/>
            <a:chExt cx="4059338" cy="575685"/>
          </a:xfrm>
          <a:solidFill>
            <a:schemeClr val="bg1"/>
          </a:solidFill>
        </p:grpSpPr>
        <p:sp>
          <p:nvSpPr>
            <p:cNvPr id="102" name="Freeform 101">
              <a:extLst>
                <a:ext uri="{FF2B5EF4-FFF2-40B4-BE49-F238E27FC236}">
                  <a16:creationId xmlns:a16="http://schemas.microsoft.com/office/drawing/2014/main" id="{EC260F43-5E03-B048-B76C-256D5F9C7A55}"/>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grpFill/>
            <a:ln w="9510"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F0F7D04-DB33-4F47-98AD-97E40C6809A5}"/>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grpFill/>
            <a:ln w="951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488A2E3-9039-8D4D-BEB5-E9CCF5D71DE0}"/>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grpFill/>
            <a:ln w="951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D6EDA2E-47C2-A746-9759-7DCA33861C31}"/>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grpFill/>
            <a:ln w="951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FB20637-7E9C-534F-A54B-421E3882E5CB}"/>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grpFill/>
            <a:ln w="951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D2D6222-89B5-9247-ADB2-A8021E8F0B01}"/>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grpFill/>
            <a:ln w="951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88377AF-99C2-1149-B7A9-2836FA236D9E}"/>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grpFill/>
            <a:ln w="951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3B43F5D-CBFD-4943-981F-F74672EB4A2A}"/>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grpFill/>
            <a:ln w="951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17CDC599-0AEF-2F4C-97C6-290B4D518D7B}"/>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grpFill/>
            <a:ln w="951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61F8356-3D12-BD4D-86C5-097118050374}"/>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grpFill/>
            <a:ln w="951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71845263-A5DA-0740-AA39-2917BF4C3066}"/>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grpFill/>
            <a:ln w="951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4D0CB20-A0DE-BA42-BD00-6A4534A25BC6}"/>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grpFill/>
            <a:ln w="951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7B226F1-56D1-3248-9E8F-70AA075B6A5C}"/>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grpFill/>
            <a:ln w="951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43AEAC3-32F7-C64A-B681-C11D13502B66}"/>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grpFill/>
            <a:ln w="951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B098691-6B5C-DE4F-8C83-C5DE7BA54A4E}"/>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grpFill/>
            <a:ln w="951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FE33961-7AED-814C-850B-2DD02A8A9ABA}"/>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grpFill/>
            <a:ln w="951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A3CA46B-CCC4-FF47-A830-5CBF343C8ABA}"/>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grpFill/>
            <a:ln w="9510"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7BCA2C4-0646-BD49-8303-BFE42BCDD5E1}"/>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grpFill/>
            <a:ln w="951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E0740BC-71ED-1445-B23B-AB770DBD2AE8}"/>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grpFill/>
            <a:ln w="9510"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3668D3DD-5AE8-294C-AEFE-8679AE51BB41}"/>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grpFill/>
            <a:ln w="9510"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BAB708A-1B1F-5D4C-BD82-A22E61534159}"/>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grpFill/>
            <a:ln w="951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8AC936E-2C3D-1143-8C1E-89B98C49F1AD}"/>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grpFill/>
            <a:ln w="951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61136C3-554D-934E-9831-5A4DF18300E6}"/>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grpFill/>
            <a:ln w="9510"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0E3167C5-B67C-A74F-BC24-72545A59EEFD}"/>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grpFill/>
            <a:ln w="9510"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A99CCCD-E58B-6C4C-BF5F-60FF69D07930}"/>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grpFill/>
            <a:ln w="951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F651AEC-0AF8-4548-BFE2-792E3316CC4B}"/>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grpFill/>
            <a:ln w="9510"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A390DEB-44F8-414B-8CD8-E5B9776B13F4}"/>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grpFill/>
            <a:ln w="951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72C8EE1-69A1-5948-869E-441074ECD208}"/>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grpFill/>
            <a:ln w="951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0C4A528D-5173-C346-8A1D-A1490A811146}"/>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F22DDF26-DC2C-244D-AF6E-3D13F65DB0F0}"/>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grpFill/>
            <a:ln w="951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336CD5C-5AB8-3E48-B743-D0A33C684EE7}"/>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grpFill/>
            <a:ln w="951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AE2D54-D6D0-8840-8E72-7D19FBDFAF52}"/>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grpFill/>
            <a:ln w="951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BFFADFE-7DEB-7340-B656-1501FB36AEDD}"/>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grpFill/>
            <a:ln w="951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E97FB06-4CBF-3045-B30B-46792C9DDB68}"/>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grpFill/>
            <a:ln w="951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797FBAA-E615-7A42-93F4-1FC184B32FF0}"/>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grpFill/>
            <a:ln w="951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85D80FA-49CB-3746-919C-6BAFF0768545}"/>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F3F2D332-7957-DF40-9349-81593BC1E204}"/>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grpFill/>
            <a:ln w="951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53753DF-A69A-0946-B071-6EE35CF03B86}"/>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A248A161-9AD7-6445-B23C-AB391C73F33B}"/>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grpFill/>
            <a:ln w="951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AAB17E7-B36B-7944-9D6A-5A3576D8703B}"/>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28308008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50"/>
                                        <p:tgtEl>
                                          <p:spTgt spid="18"/>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250"/>
                                        <p:tgtEl>
                                          <p:spTgt spid="101"/>
                                        </p:tgtEl>
                                        <p:attrNameLst>
                                          <p:attrName>ppt_x</p:attrName>
                                        </p:attrNameLst>
                                      </p:cBhvr>
                                      <p:tavLst>
                                        <p:tav tm="0">
                                          <p:val>
                                            <p:strVal val="#ppt_x-#ppt_w*1.125000"/>
                                          </p:val>
                                        </p:tav>
                                        <p:tav tm="100000">
                                          <p:val>
                                            <p:strVal val="#ppt_x"/>
                                          </p:val>
                                        </p:tav>
                                      </p:tavLst>
                                    </p:anim>
                                    <p:animEffect transition="in" filter="wipe(right)">
                                      <p:cBhvr>
                                        <p:cTn id="16" dur="250"/>
                                        <p:tgtEl>
                                          <p:spTgt spid="10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rgbClr val="151C2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828ACF-D807-AF49-8CC3-397AC60277C5}"/>
              </a:ext>
            </a:extLst>
          </p:cNvPr>
          <p:cNvSpPr>
            <a:spLocks noGrp="1"/>
          </p:cNvSpPr>
          <p:nvPr>
            <p:ph type="ftr" sz="quarter" idx="10"/>
          </p:nvPr>
        </p:nvSpPr>
        <p:spPr>
          <a:xfrm>
            <a:off x="905256" y="8520358"/>
            <a:ext cx="5486936" cy="138499"/>
          </a:xfrm>
          <a:prstGeom prst="rect">
            <a:avLst/>
          </a:prstGeom>
        </p:spPr>
        <p:txBody>
          <a:bodyPr/>
          <a:lstStyle>
            <a:lvl1pPr>
              <a:defRPr>
                <a:solidFill>
                  <a:schemeClr val="tx2"/>
                </a:solidFill>
              </a:defRPr>
            </a:lvl1pPr>
          </a:lstStyle>
          <a:p>
            <a:r>
              <a:rPr lang="en-US" dirty="0"/>
              <a:t>Fall 2022 – Corporate PowerPoint Template  |  December 2022</a:t>
            </a:r>
          </a:p>
        </p:txBody>
      </p:sp>
      <p:sp>
        <p:nvSpPr>
          <p:cNvPr id="6" name="TextBox 5">
            <a:extLst>
              <a:ext uri="{FF2B5EF4-FFF2-40B4-BE49-F238E27FC236}">
                <a16:creationId xmlns:a16="http://schemas.microsoft.com/office/drawing/2014/main" id="{B730D2E9-A703-3244-8E2B-93F86FF22C06}"/>
              </a:ext>
            </a:extLst>
          </p:cNvPr>
          <p:cNvSpPr txBox="1"/>
          <p:nvPr/>
        </p:nvSpPr>
        <p:spPr>
          <a:xfrm>
            <a:off x="1814207" y="3328930"/>
            <a:ext cx="12629176" cy="3384773"/>
          </a:xfrm>
          <a:prstGeom prst="rect">
            <a:avLst/>
          </a:prstGeom>
          <a:noFill/>
        </p:spPr>
        <p:txBody>
          <a:bodyPr wrap="square" lIns="0" tIns="0" rIns="0" bIns="0" rtlCol="0">
            <a:spAutoFit/>
          </a:bodyPr>
          <a:lstStyle/>
          <a:p>
            <a:pPr algn="ctr">
              <a:lnSpc>
                <a:spcPct val="105000"/>
              </a:lnSpc>
              <a:spcBef>
                <a:spcPts val="2400"/>
              </a:spcBef>
            </a:pPr>
            <a:r>
              <a:rPr lang="en-US" sz="1800" b="0" i="0" spc="600">
                <a:solidFill>
                  <a:schemeClr val="bg1"/>
                </a:solidFill>
                <a:latin typeface="Arial" panose="020B0604020202020204" pitchFamily="34" charset="0"/>
              </a:rPr>
              <a:t>****** IMPORTANT******</a:t>
            </a:r>
          </a:p>
          <a:p>
            <a:pPr algn="ctr">
              <a:lnSpc>
                <a:spcPct val="105000"/>
              </a:lnSpc>
              <a:spcBef>
                <a:spcPts val="2400"/>
              </a:spcBef>
            </a:pPr>
            <a:r>
              <a:rPr lang="en-US" sz="4000" b="0" i="0" spc="50" baseline="0">
                <a:solidFill>
                  <a:srgbClr val="F06669"/>
                </a:solidFill>
                <a:latin typeface="Arial" panose="020B0604020202020204" pitchFamily="34" charset="0"/>
              </a:rPr>
              <a:t>DO USE SLIDE LAYOUTS BEYOND THIS POINT</a:t>
            </a:r>
          </a:p>
          <a:p>
            <a:pPr algn="ctr">
              <a:lnSpc>
                <a:spcPct val="105000"/>
              </a:lnSpc>
              <a:spcBef>
                <a:spcPts val="2400"/>
              </a:spcBef>
            </a:pPr>
            <a:r>
              <a:rPr lang="en-US" sz="2400" b="0" i="0">
                <a:solidFill>
                  <a:schemeClr val="bg1">
                    <a:lumMod val="85000"/>
                    <a:alpha val="54000"/>
                  </a:schemeClr>
                </a:solidFill>
                <a:latin typeface="Arial" panose="020B0604020202020204" pitchFamily="34" charset="0"/>
              </a:rPr>
              <a:t>Any master slide layouts that exist beyond this point are from slides brought</a:t>
            </a:r>
            <a:br>
              <a:rPr lang="en-US" sz="2400" b="0" i="0">
                <a:solidFill>
                  <a:schemeClr val="bg1">
                    <a:lumMod val="85000"/>
                    <a:alpha val="54000"/>
                  </a:schemeClr>
                </a:solidFill>
                <a:latin typeface="Arial" panose="020B0604020202020204" pitchFamily="34" charset="0"/>
              </a:rPr>
            </a:br>
            <a:r>
              <a:rPr lang="en-US" sz="2400" b="0" i="0">
                <a:solidFill>
                  <a:schemeClr val="bg1">
                    <a:lumMod val="85000"/>
                    <a:alpha val="54000"/>
                  </a:schemeClr>
                </a:solidFill>
                <a:latin typeface="Arial" panose="020B0604020202020204" pitchFamily="34" charset="0"/>
              </a:rPr>
              <a:t>into this document for other presentations/external sources.</a:t>
            </a:r>
          </a:p>
          <a:p>
            <a:pPr algn="ctr">
              <a:lnSpc>
                <a:spcPct val="105000"/>
              </a:lnSpc>
              <a:spcBef>
                <a:spcPts val="2400"/>
              </a:spcBef>
            </a:pPr>
            <a:r>
              <a:rPr lang="en-US" sz="2400" b="0" i="0">
                <a:solidFill>
                  <a:schemeClr val="bg1">
                    <a:lumMod val="85000"/>
                    <a:alpha val="54000"/>
                  </a:schemeClr>
                </a:solidFill>
                <a:latin typeface="Arial" panose="020B0604020202020204" pitchFamily="34" charset="0"/>
              </a:rPr>
              <a:t>Please apply an Infor template master above to your content</a:t>
            </a:r>
            <a:br>
              <a:rPr lang="en-US" sz="2400" b="0" i="0">
                <a:solidFill>
                  <a:schemeClr val="bg1">
                    <a:lumMod val="85000"/>
                    <a:alpha val="54000"/>
                  </a:schemeClr>
                </a:solidFill>
                <a:latin typeface="Arial" panose="020B0604020202020204" pitchFamily="34" charset="0"/>
              </a:rPr>
            </a:br>
            <a:r>
              <a:rPr lang="en-US" sz="2400" b="0" i="0">
                <a:solidFill>
                  <a:schemeClr val="bg1">
                    <a:lumMod val="85000"/>
                    <a:alpha val="54000"/>
                  </a:schemeClr>
                </a:solidFill>
                <a:latin typeface="Arial" panose="020B0604020202020204" pitchFamily="34" charset="0"/>
              </a:rPr>
              <a:t>and remove any other masters from this document. </a:t>
            </a:r>
            <a:endParaRPr lang="en-US" sz="2400" b="0" i="0">
              <a:solidFill>
                <a:schemeClr val="accent2"/>
              </a:solidFill>
              <a:latin typeface="Arial" panose="020B0604020202020204" pitchFamily="34" charset="0"/>
            </a:endParaRPr>
          </a:p>
        </p:txBody>
      </p:sp>
      <p:pic>
        <p:nvPicPr>
          <p:cNvPr id="7" name="Picture 6">
            <a:extLst>
              <a:ext uri="{FF2B5EF4-FFF2-40B4-BE49-F238E27FC236}">
                <a16:creationId xmlns:a16="http://schemas.microsoft.com/office/drawing/2014/main" id="{D46DA6D8-D97B-8D4A-96A2-3479A618137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15550" y="1852451"/>
            <a:ext cx="2026488" cy="815389"/>
          </a:xfrm>
          <a:prstGeom prst="rect">
            <a:avLst/>
          </a:prstGeom>
        </p:spPr>
      </p:pic>
    </p:spTree>
    <p:extLst>
      <p:ext uri="{BB962C8B-B14F-4D97-AF65-F5344CB8AC3E}">
        <p14:creationId xmlns:p14="http://schemas.microsoft.com/office/powerpoint/2010/main" val="17291159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LtSchema_Eyebrow-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678" y="1115878"/>
            <a:ext cx="14503723" cy="723903"/>
          </a:xfrm>
        </p:spPr>
        <p:txBody>
          <a:bodyPr/>
          <a:lstStyle>
            <a:lvl1pPr>
              <a:defRPr sz="4999">
                <a:solidFill>
                  <a:srgbClr val="595959"/>
                </a:solidFill>
              </a:defRPr>
            </a:lvl1pPr>
          </a:lstStyle>
          <a:p>
            <a:r>
              <a:rPr lang="en-US"/>
              <a:t>&lt; Insert slide title &gt;</a:t>
            </a:r>
          </a:p>
        </p:txBody>
      </p:sp>
      <p:sp>
        <p:nvSpPr>
          <p:cNvPr id="5" name="Content Placeholder 2"/>
          <p:cNvSpPr>
            <a:spLocks noGrp="1"/>
          </p:cNvSpPr>
          <p:nvPr>
            <p:ph sz="quarter" idx="10" hasCustomPrompt="1"/>
          </p:nvPr>
        </p:nvSpPr>
        <p:spPr>
          <a:xfrm>
            <a:off x="852489" y="2295151"/>
            <a:ext cx="14478000" cy="5768020"/>
          </a:xfrm>
        </p:spPr>
        <p:txBody>
          <a:bodyPr>
            <a:normAutofit/>
          </a:bodyPr>
          <a:lstStyle>
            <a:lvl1pPr marL="287293" indent="-287293">
              <a:lnSpc>
                <a:spcPct val="100000"/>
              </a:lnSpc>
              <a:spcBef>
                <a:spcPts val="600"/>
              </a:spcBef>
              <a:buClr>
                <a:srgbClr val="D2091C"/>
              </a:buClr>
              <a:buFont typeface="Wingdings" pitchFamily="2" charset="2"/>
              <a:buChar char="§"/>
              <a:defRPr sz="3000" b="0" i="0" spc="-60" baseline="0">
                <a:solidFill>
                  <a:srgbClr val="555C5F"/>
                </a:solidFill>
                <a:latin typeface="Arial" panose="020B0604020202020204" pitchFamily="34" charset="0"/>
              </a:defRPr>
            </a:lvl1pPr>
            <a:lvl2pPr>
              <a:lnSpc>
                <a:spcPct val="100000"/>
              </a:lnSpc>
              <a:defRPr sz="2600" b="0" i="0" spc="-60" baseline="0">
                <a:solidFill>
                  <a:srgbClr val="555C5F"/>
                </a:solidFill>
                <a:latin typeface="Arial" panose="020B0604020202020204" pitchFamily="34" charset="0"/>
              </a:defRPr>
            </a:lvl2pPr>
            <a:lvl3pPr>
              <a:lnSpc>
                <a:spcPct val="100000"/>
              </a:lnSpc>
              <a:defRPr sz="2200" b="0" i="0" spc="-60" baseline="0">
                <a:solidFill>
                  <a:srgbClr val="555C5F"/>
                </a:solidFill>
                <a:latin typeface="Arial" panose="020B0604020202020204" pitchFamily="34" charset="0"/>
              </a:defRPr>
            </a:lvl3pPr>
            <a:lvl4pPr>
              <a:lnSpc>
                <a:spcPct val="100000"/>
              </a:lnSpc>
              <a:defRPr sz="1800" b="0" i="0" spc="-60" baseline="0">
                <a:solidFill>
                  <a:srgbClr val="555C5F"/>
                </a:solidFill>
                <a:latin typeface="Arial" panose="020B0604020202020204" pitchFamily="34" charset="0"/>
              </a:defRPr>
            </a:lvl4pPr>
            <a:lvl5pPr>
              <a:lnSpc>
                <a:spcPct val="100000"/>
              </a:lnSpc>
              <a:defRPr sz="1600" b="0" i="0" spc="-60" baseline="0">
                <a:solidFill>
                  <a:srgbClr val="555C5F"/>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0">
            <a:extLst>
              <a:ext uri="{FF2B5EF4-FFF2-40B4-BE49-F238E27FC236}">
                <a16:creationId xmlns:a16="http://schemas.microsoft.com/office/drawing/2014/main" id="{95D4EEBE-CEBD-3F47-AC54-19D5788853C2}"/>
              </a:ext>
            </a:extLst>
          </p:cNvPr>
          <p:cNvSpPr>
            <a:spLocks noGrp="1"/>
          </p:cNvSpPr>
          <p:nvPr>
            <p:ph type="body" sz="quarter" idx="12" hasCustomPrompt="1"/>
          </p:nvPr>
        </p:nvSpPr>
        <p:spPr>
          <a:xfrm>
            <a:off x="1206840" y="659645"/>
            <a:ext cx="14123650" cy="424151"/>
          </a:xfrm>
        </p:spPr>
        <p:txBody>
          <a:bodyPr tIns="73152" bIns="73152" anchor="ctr" anchorCtr="0">
            <a:noAutofit/>
          </a:bodyPr>
          <a:lstStyle>
            <a:lvl1pPr marL="0" indent="0">
              <a:buNone/>
              <a:defRPr sz="1800" b="0" spc="300" baseline="0">
                <a:solidFill>
                  <a:srgbClr val="5C5C5C"/>
                </a:solidFill>
              </a:defRPr>
            </a:lvl1pPr>
          </a:lstStyle>
          <a:p>
            <a:pPr lvl="0"/>
            <a:r>
              <a:rPr lang="en-US" sz="1800"/>
              <a:t>&lt; INSERT EYEBROW SUBTITLE &gt;</a:t>
            </a:r>
          </a:p>
        </p:txBody>
      </p:sp>
    </p:spTree>
    <p:extLst>
      <p:ext uri="{BB962C8B-B14F-4D97-AF65-F5344CB8AC3E}">
        <p14:creationId xmlns:p14="http://schemas.microsoft.com/office/powerpoint/2010/main" val="3580185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tSchema_Lt_Eyebrow-Title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678" y="1115878"/>
            <a:ext cx="14503723" cy="723903"/>
          </a:xfrm>
        </p:spPr>
        <p:txBody>
          <a:bodyPr/>
          <a:lstStyle>
            <a:lvl1pPr>
              <a:defRPr sz="4999">
                <a:solidFill>
                  <a:srgbClr val="595959"/>
                </a:solidFill>
              </a:defRPr>
            </a:lvl1pPr>
          </a:lstStyle>
          <a:p>
            <a:r>
              <a:rPr lang="en-US"/>
              <a:t>&lt; Insert slide title &gt;</a:t>
            </a:r>
          </a:p>
        </p:txBody>
      </p:sp>
      <p:sp>
        <p:nvSpPr>
          <p:cNvPr id="4" name="Text Placeholder 20">
            <a:extLst>
              <a:ext uri="{FF2B5EF4-FFF2-40B4-BE49-F238E27FC236}">
                <a16:creationId xmlns:a16="http://schemas.microsoft.com/office/drawing/2014/main" id="{95D4EEBE-CEBD-3F47-AC54-19D5788853C2}"/>
              </a:ext>
            </a:extLst>
          </p:cNvPr>
          <p:cNvSpPr>
            <a:spLocks noGrp="1"/>
          </p:cNvSpPr>
          <p:nvPr>
            <p:ph type="body" sz="quarter" idx="12" hasCustomPrompt="1"/>
          </p:nvPr>
        </p:nvSpPr>
        <p:spPr>
          <a:xfrm>
            <a:off x="1206840" y="659645"/>
            <a:ext cx="14123650" cy="424151"/>
          </a:xfrm>
        </p:spPr>
        <p:txBody>
          <a:bodyPr tIns="73152" bIns="73152" anchor="ctr" anchorCtr="0">
            <a:noAutofit/>
          </a:bodyPr>
          <a:lstStyle>
            <a:lvl1pPr marL="0" indent="0">
              <a:buNone/>
              <a:defRPr sz="1800" b="0" spc="300" baseline="0">
                <a:solidFill>
                  <a:srgbClr val="5C5C5C"/>
                </a:solidFill>
              </a:defRPr>
            </a:lvl1pPr>
          </a:lstStyle>
          <a:p>
            <a:pPr lvl="0"/>
            <a:r>
              <a:rPr lang="en-US" sz="1800"/>
              <a:t>&lt; INSERT EYEBROW SUBTITLE &gt;</a:t>
            </a:r>
          </a:p>
        </p:txBody>
      </p:sp>
    </p:spTree>
    <p:extLst>
      <p:ext uri="{BB962C8B-B14F-4D97-AF65-F5344CB8AC3E}">
        <p14:creationId xmlns:p14="http://schemas.microsoft.com/office/powerpoint/2010/main" val="3017473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2 - dark">
    <p:bg>
      <p:bgPr>
        <a:solidFill>
          <a:srgbClr val="151C2D"/>
        </a:solidFill>
        <a:effectLst/>
      </p:bgPr>
    </p:bg>
    <p:spTree>
      <p:nvGrpSpPr>
        <p:cNvPr id="1" name=""/>
        <p:cNvGrpSpPr/>
        <p:nvPr/>
      </p:nvGrpSpPr>
      <p:grpSpPr>
        <a:xfrm>
          <a:off x="0" y="0"/>
          <a:ext cx="0" cy="0"/>
          <a:chOff x="0" y="0"/>
          <a:chExt cx="0" cy="0"/>
        </a:xfrm>
      </p:grpSpPr>
      <p:pic>
        <p:nvPicPr>
          <p:cNvPr id="5" name="linePattern">
            <a:extLst>
              <a:ext uri="{FF2B5EF4-FFF2-40B4-BE49-F238E27FC236}">
                <a16:creationId xmlns:a16="http://schemas.microsoft.com/office/drawing/2014/main" id="{96021A66-A39D-D44A-A543-24E3066C3857}"/>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3">
                    <a14:imgEffect>
                      <a14:brightnessContrast bright="100000"/>
                    </a14:imgEffect>
                  </a14:imgLayer>
                </a14:imgProps>
              </a:ext>
            </a:extLst>
          </a:blip>
          <a:srcRect t="18412" b="21275"/>
          <a:stretch/>
        </p:blipFill>
        <p:spPr>
          <a:xfrm>
            <a:off x="1270794" y="0"/>
            <a:ext cx="13716000" cy="9144000"/>
          </a:xfrm>
          <a:prstGeom prst="rect">
            <a:avLst/>
          </a:prstGeom>
        </p:spPr>
      </p:pic>
      <p:sp>
        <p:nvSpPr>
          <p:cNvPr id="17" name="Infor">
            <a:extLst>
              <a:ext uri="{FF2B5EF4-FFF2-40B4-BE49-F238E27FC236}">
                <a16:creationId xmlns:a16="http://schemas.microsoft.com/office/drawing/2014/main" id="{A3F5DE30-3648-0048-BB76-89E4A4301C0B}"/>
              </a:ext>
            </a:extLst>
          </p:cNvPr>
          <p:cNvSpPr>
            <a:spLocks noGrp="1" noChangeAspect="1"/>
          </p:cNvSpPr>
          <p:nvPr>
            <p:ph type="pic" sz="quarter" idx="14" hasCustomPrompt="1"/>
          </p:nvPr>
        </p:nvSpPr>
        <p:spPr>
          <a:xfrm>
            <a:off x="10863072" y="6654639"/>
            <a:ext cx="704088" cy="638591"/>
          </a:xfrm>
        </p:spPr>
        <p:txBody>
          <a:bodyPr>
            <a:normAutofit/>
          </a:bodyPr>
          <a:lstStyle>
            <a:lvl1pPr algn="ctr">
              <a:defRPr sz="2400" b="0" i="0">
                <a:solidFill>
                  <a:srgbClr val="FF2F92"/>
                </a:solidFill>
              </a:defRPr>
            </a:lvl1pPr>
          </a:lstStyle>
          <a:p>
            <a:r>
              <a:rPr lang="en-US" dirty="0"/>
              <a:t>Infor</a:t>
            </a:r>
          </a:p>
        </p:txBody>
      </p:sp>
      <p:sp>
        <p:nvSpPr>
          <p:cNvPr id="21" name="copyright">
            <a:extLst>
              <a:ext uri="{FF2B5EF4-FFF2-40B4-BE49-F238E27FC236}">
                <a16:creationId xmlns:a16="http://schemas.microsoft.com/office/drawing/2014/main" id="{D5053B4E-4970-AD4C-A3A2-310C3AEBA28F}"/>
              </a:ext>
            </a:extLst>
          </p:cNvPr>
          <p:cNvSpPr>
            <a:spLocks noGrp="1"/>
          </p:cNvSpPr>
          <p:nvPr>
            <p:ph type="body" sz="quarter" idx="15"/>
          </p:nvPr>
        </p:nvSpPr>
        <p:spPr>
          <a:xfrm>
            <a:off x="10863072" y="7926800"/>
            <a:ext cx="2743200" cy="135293"/>
          </a:xfrm>
        </p:spPr>
        <p:txBody>
          <a:bodyPr wrap="none">
            <a:noAutofit/>
          </a:bodyPr>
          <a:lstStyle>
            <a:lvl1pPr algn="l">
              <a:defRPr sz="900" b="0" i="0" baseline="0">
                <a:solidFill>
                  <a:schemeClr val="bg1"/>
                </a:solidFill>
                <a:effectLst/>
              </a:defRPr>
            </a:lvl1pPr>
            <a:lvl2pPr marL="0" indent="0">
              <a:buNone/>
              <a:defRPr/>
            </a:lvl2pPr>
          </a:lstStyle>
          <a:p>
            <a:pPr lvl="0"/>
            <a:r>
              <a:rPr lang="en-US" dirty="0"/>
              <a:t>Click to edit Master text styles</a:t>
            </a:r>
          </a:p>
        </p:txBody>
      </p:sp>
      <p:sp>
        <p:nvSpPr>
          <p:cNvPr id="3" name="Subtitle 2"/>
          <p:cNvSpPr>
            <a:spLocks noGrp="1"/>
          </p:cNvSpPr>
          <p:nvPr>
            <p:ph type="subTitle" idx="1"/>
          </p:nvPr>
        </p:nvSpPr>
        <p:spPr>
          <a:xfrm>
            <a:off x="10863072" y="3443198"/>
            <a:ext cx="2743200"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4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554629"/>
            <a:ext cx="10654464" cy="318346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723398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xpanded - No Content">
    <p:spTree>
      <p:nvGrpSpPr>
        <p:cNvPr id="1" name=""/>
        <p:cNvGrpSpPr/>
        <p:nvPr/>
      </p:nvGrpSpPr>
      <p:grpSpPr>
        <a:xfrm>
          <a:off x="0" y="0"/>
          <a:ext cx="0" cy="0"/>
          <a:chOff x="0" y="0"/>
          <a:chExt cx="0" cy="0"/>
        </a:xfrm>
      </p:grpSpPr>
      <p:sp>
        <p:nvSpPr>
          <p:cNvPr id="10" name="Footer Placeholder">
            <a:extLst>
              <a:ext uri="{FF2B5EF4-FFF2-40B4-BE49-F238E27FC236}">
                <a16:creationId xmlns:a16="http://schemas.microsoft.com/office/drawing/2014/main" id="{F6001CE2-AB3E-D244-A267-D6E4D3041EC9}"/>
              </a:ext>
            </a:extLst>
          </p:cNvPr>
          <p:cNvSpPr>
            <a:spLocks noGrp="1"/>
          </p:cNvSpPr>
          <p:nvPr>
            <p:ph type="ftr" sz="quarter" idx="3"/>
          </p:nvPr>
        </p:nvSpPr>
        <p:spPr>
          <a:xfrm>
            <a:off x="1438969" y="8520360"/>
            <a:ext cx="5486936" cy="138499"/>
          </a:xfrm>
          <a:prstGeom prst="rect">
            <a:avLst/>
          </a:prstGeom>
        </p:spPr>
        <p:txBody>
          <a:bodyPr vert="horz" lIns="0" tIns="0" rIns="0" bIns="0" rtlCol="0" anchor="ctr">
            <a:spAutoFit/>
          </a:bodyPr>
          <a:lstStyle>
            <a:lvl1pPr algn="l">
              <a:defRPr sz="900" b="0" i="0">
                <a:solidFill>
                  <a:schemeClr val="bg1">
                    <a:lumMod val="65000"/>
                  </a:schemeClr>
                </a:solidFill>
                <a:latin typeface="Arial" panose="020B0604020202020204" pitchFamily="34" charset="0"/>
              </a:defRPr>
            </a:lvl1pPr>
          </a:lstStyle>
          <a:p>
            <a:r>
              <a:rPr lang="en-US"/>
              <a:t>Infor Corporate Overview  |  August 2020</a:t>
            </a:r>
          </a:p>
        </p:txBody>
      </p:sp>
      <p:sp>
        <p:nvSpPr>
          <p:cNvPr id="12" name="Slide Number Placeholder">
            <a:extLst>
              <a:ext uri="{FF2B5EF4-FFF2-40B4-BE49-F238E27FC236}">
                <a16:creationId xmlns:a16="http://schemas.microsoft.com/office/drawing/2014/main" id="{049CFD14-0C6F-A843-B50C-F8312FEA693C}"/>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bg1">
                    <a:lumMod val="50000"/>
                  </a:schemeClr>
                </a:solidFill>
                <a:latin typeface="Arial" panose="020B0604020202020204" pitchFamily="34" charset="0"/>
                <a:cs typeface="Arial" panose="020B0604020202020204" pitchFamily="34" charset="0"/>
              </a:defRPr>
            </a:lvl1pPr>
          </a:lstStyle>
          <a:p>
            <a:fld id="{BEEECED0-1671-3D4E-80A3-A8B03FA41274}" type="slidenum">
              <a:rPr lang="en-US" smtClean="0"/>
              <a:pPr/>
              <a:t>‹#›</a:t>
            </a:fld>
            <a:endParaRPr lang="en-US"/>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1399035" y="1316737"/>
            <a:ext cx="13931455" cy="1099219"/>
          </a:xfrm>
        </p:spPr>
        <p:txBody>
          <a:bodyPr>
            <a:noAutofit/>
          </a:bodyPr>
          <a:lstStyle>
            <a:lvl1pPr>
              <a:defRPr b="0"/>
            </a:lvl1p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1435610" y="914402"/>
            <a:ext cx="13907621" cy="214033"/>
          </a:xfrm>
        </p:spPr>
        <p:txBody>
          <a:bodyPr vert="horz" wrap="square" lIns="0" tIns="0" rIns="0" bIns="0" rtlCol="0">
            <a:noAutofit/>
          </a:bodyPr>
          <a:lstStyle>
            <a:lvl1pPr>
              <a:defRPr lang="en-US" sz="1400" b="1" i="0" spc="0" baseline="0" smtClean="0">
                <a:solidFill>
                  <a:schemeClr val="bg1">
                    <a:lumMod val="50000"/>
                  </a:schemeClr>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16557905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E035242-DAEF-4245-93E3-93021BB7618E}"/>
              </a:ext>
            </a:extLst>
          </p:cNvPr>
          <p:cNvSpPr>
            <a:spLocks noGrp="1"/>
          </p:cNvSpPr>
          <p:nvPr>
            <p:ph type="pic" sz="quarter" idx="13" hasCustomPrompt="1"/>
          </p:nvPr>
        </p:nvSpPr>
        <p:spPr>
          <a:xfrm>
            <a:off x="-222" y="0"/>
            <a:ext cx="16258032" cy="9144000"/>
          </a:xfrm>
          <a:noFill/>
        </p:spPr>
        <p:txBody>
          <a:bodyPr tIns="548640" anchor="t">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7" name="Picture Placeholder 16">
            <a:extLst>
              <a:ext uri="{FF2B5EF4-FFF2-40B4-BE49-F238E27FC236}">
                <a16:creationId xmlns:a16="http://schemas.microsoft.com/office/drawing/2014/main" id="{A3F5DE30-3648-0048-BB76-89E4A4301C0B}"/>
              </a:ext>
            </a:extLst>
          </p:cNvPr>
          <p:cNvSpPr>
            <a:spLocks noGrp="1" noChangeAspect="1"/>
          </p:cNvSpPr>
          <p:nvPr>
            <p:ph type="pic" sz="quarter" idx="14" hasCustomPrompt="1"/>
          </p:nvPr>
        </p:nvSpPr>
        <p:spPr>
          <a:xfrm>
            <a:off x="905256" y="6881035"/>
            <a:ext cx="784555" cy="713232"/>
          </a:xfrm>
        </p:spPr>
        <p:txBody>
          <a:bodyPr>
            <a:normAutofit/>
          </a:bodyPr>
          <a:lstStyle>
            <a:lvl1pPr algn="ctr">
              <a:defRPr sz="2400" b="0" i="0">
                <a:solidFill>
                  <a:srgbClr val="FF2F92"/>
                </a:solidFill>
              </a:defRPr>
            </a:lvl1pPr>
          </a:lstStyle>
          <a:p>
            <a:r>
              <a:rPr lang="en-US"/>
              <a:t>Infor</a:t>
            </a:r>
          </a:p>
        </p:txBody>
      </p:sp>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905256" y="4004255"/>
            <a:ext cx="10654464" cy="276999"/>
          </a:xfrm>
        </p:spPr>
        <p:txBody>
          <a:bodyPr lIns="0" tIns="0" rIns="0" bIns="0">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2" name="Slide Title"/>
          <p:cNvSpPr>
            <a:spLocks noGrp="1"/>
          </p:cNvSpPr>
          <p:nvPr>
            <p:ph type="ctrTitle"/>
          </p:nvPr>
        </p:nvSpPr>
        <p:spPr>
          <a:xfrm>
            <a:off x="905256" y="675839"/>
            <a:ext cx="10654464" cy="3183467"/>
          </a:xfrm>
        </p:spPr>
        <p:txBody>
          <a:bodyPr anchor="b">
            <a:noAutofit/>
          </a:bodyPr>
          <a:lstStyle>
            <a:lvl1pPr marL="0" algn="l" defTabSz="1219170" rtl="0" eaLnBrk="1" latinLnBrk="0" hangingPunct="1">
              <a:lnSpc>
                <a:spcPct val="90000"/>
              </a:lnSpc>
              <a:spcBef>
                <a:spcPct val="0"/>
              </a:spcBef>
              <a:buNone/>
              <a:defRPr lang="en-US" sz="6200" b="1" i="0" kern="1200" spc="-15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320968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Option 2">
    <p:bg>
      <p:bgPr>
        <a:solidFill>
          <a:srgbClr val="F3F2EF"/>
        </a:solidFill>
        <a:effectLst/>
      </p:bgPr>
    </p:bg>
    <p:spTree>
      <p:nvGrpSpPr>
        <p:cNvPr id="1" name=""/>
        <p:cNvGrpSpPr/>
        <p:nvPr/>
      </p:nvGrpSpPr>
      <p:grpSpPr>
        <a:xfrm>
          <a:off x="0" y="0"/>
          <a:ext cx="0" cy="0"/>
          <a:chOff x="0" y="0"/>
          <a:chExt cx="0" cy="0"/>
        </a:xfrm>
      </p:grpSpPr>
      <p:pic>
        <p:nvPicPr>
          <p:cNvPr id="5" name="linePattern">
            <a:extLst>
              <a:ext uri="{FF2B5EF4-FFF2-40B4-BE49-F238E27FC236}">
                <a16:creationId xmlns:a16="http://schemas.microsoft.com/office/drawing/2014/main" id="{96021A66-A39D-D44A-A543-24E3066C3857}"/>
              </a:ext>
            </a:extLst>
          </p:cNvPr>
          <p:cNvPicPr>
            <a:picLocks noChangeAspect="1"/>
          </p:cNvPicPr>
          <p:nvPr userDrawn="1"/>
        </p:nvPicPr>
        <p:blipFill rotWithShape="1">
          <a:blip r:embed="rId2">
            <a:alphaModFix amt="6000"/>
            <a:extLst>
              <a:ext uri="{BEBA8EAE-BF5A-486C-A8C5-ECC9F3942E4B}">
                <a14:imgProps xmlns:a14="http://schemas.microsoft.com/office/drawing/2010/main">
                  <a14:imgLayer r:embed="rId3">
                    <a14:imgEffect>
                      <a14:brightnessContrast bright="-100000"/>
                    </a14:imgEffect>
                  </a14:imgLayer>
                </a14:imgProps>
              </a:ext>
            </a:extLst>
          </a:blip>
          <a:srcRect t="18412" b="21275"/>
          <a:stretch/>
        </p:blipFill>
        <p:spPr>
          <a:xfrm>
            <a:off x="1270794" y="0"/>
            <a:ext cx="13716000" cy="9144000"/>
          </a:xfrm>
          <a:prstGeom prst="rect">
            <a:avLst/>
          </a:prstGeom>
        </p:spPr>
      </p:pic>
      <p:sp>
        <p:nvSpPr>
          <p:cNvPr id="17" name="Infor">
            <a:extLst>
              <a:ext uri="{FF2B5EF4-FFF2-40B4-BE49-F238E27FC236}">
                <a16:creationId xmlns:a16="http://schemas.microsoft.com/office/drawing/2014/main" id="{A3F5DE30-3648-0048-BB76-89E4A4301C0B}"/>
              </a:ext>
            </a:extLst>
          </p:cNvPr>
          <p:cNvSpPr>
            <a:spLocks noGrp="1" noChangeAspect="1"/>
          </p:cNvSpPr>
          <p:nvPr>
            <p:ph type="pic" sz="quarter" idx="14" hasCustomPrompt="1"/>
          </p:nvPr>
        </p:nvSpPr>
        <p:spPr>
          <a:xfrm>
            <a:off x="10863072" y="6654639"/>
            <a:ext cx="704088" cy="638591"/>
          </a:xfrm>
        </p:spPr>
        <p:txBody>
          <a:bodyPr>
            <a:normAutofit/>
          </a:bodyPr>
          <a:lstStyle>
            <a:lvl1pPr algn="ctr">
              <a:defRPr sz="2400" b="0" i="0">
                <a:solidFill>
                  <a:srgbClr val="FF2F92"/>
                </a:solidFill>
              </a:defRPr>
            </a:lvl1pPr>
          </a:lstStyle>
          <a:p>
            <a:r>
              <a:rPr lang="en-US" dirty="0"/>
              <a:t>Infor</a:t>
            </a:r>
          </a:p>
        </p:txBody>
      </p:sp>
      <p:sp>
        <p:nvSpPr>
          <p:cNvPr id="21" name="copyright">
            <a:extLst>
              <a:ext uri="{FF2B5EF4-FFF2-40B4-BE49-F238E27FC236}">
                <a16:creationId xmlns:a16="http://schemas.microsoft.com/office/drawing/2014/main" id="{D5053B4E-4970-AD4C-A3A2-310C3AEBA28F}"/>
              </a:ext>
            </a:extLst>
          </p:cNvPr>
          <p:cNvSpPr>
            <a:spLocks noGrp="1"/>
          </p:cNvSpPr>
          <p:nvPr>
            <p:ph type="body" sz="quarter" idx="15"/>
          </p:nvPr>
        </p:nvSpPr>
        <p:spPr>
          <a:xfrm>
            <a:off x="10863072" y="7926800"/>
            <a:ext cx="2743200" cy="135293"/>
          </a:xfrm>
        </p:spPr>
        <p:txBody>
          <a:bodyPr wrap="none">
            <a:noAutofit/>
          </a:bodyPr>
          <a:lstStyle>
            <a:lvl1pPr algn="l">
              <a:defRPr sz="900" b="0" i="0" baseline="0">
                <a:solidFill>
                  <a:schemeClr val="tx1"/>
                </a:solidFill>
                <a:effectLst/>
              </a:defRPr>
            </a:lvl1pPr>
            <a:lvl2pPr marL="0" indent="0">
              <a:buNone/>
              <a:defRPr/>
            </a:lvl2pPr>
          </a:lstStyle>
          <a:p>
            <a:pPr lvl="0"/>
            <a:r>
              <a:rPr lang="en-US" dirty="0"/>
              <a:t>Click to edit Master text styles</a:t>
            </a:r>
          </a:p>
        </p:txBody>
      </p:sp>
      <p:sp>
        <p:nvSpPr>
          <p:cNvPr id="3" name="Subtitle 2"/>
          <p:cNvSpPr>
            <a:spLocks noGrp="1"/>
          </p:cNvSpPr>
          <p:nvPr>
            <p:ph type="subTitle" idx="1"/>
          </p:nvPr>
        </p:nvSpPr>
        <p:spPr>
          <a:xfrm>
            <a:off x="10863072" y="3443198"/>
            <a:ext cx="2743200"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400" b="0" i="0" kern="1200" spc="-2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554629"/>
            <a:ext cx="10654464" cy="318346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tx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333494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Option 2 - dark">
    <p:bg>
      <p:bgPr>
        <a:solidFill>
          <a:srgbClr val="151C2D"/>
        </a:solidFill>
        <a:effectLst/>
      </p:bgPr>
    </p:bg>
    <p:spTree>
      <p:nvGrpSpPr>
        <p:cNvPr id="1" name=""/>
        <p:cNvGrpSpPr/>
        <p:nvPr/>
      </p:nvGrpSpPr>
      <p:grpSpPr>
        <a:xfrm>
          <a:off x="0" y="0"/>
          <a:ext cx="0" cy="0"/>
          <a:chOff x="0" y="0"/>
          <a:chExt cx="0" cy="0"/>
        </a:xfrm>
      </p:grpSpPr>
      <p:pic>
        <p:nvPicPr>
          <p:cNvPr id="5" name="linePattern">
            <a:extLst>
              <a:ext uri="{FF2B5EF4-FFF2-40B4-BE49-F238E27FC236}">
                <a16:creationId xmlns:a16="http://schemas.microsoft.com/office/drawing/2014/main" id="{96021A66-A39D-D44A-A543-24E3066C3857}"/>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3">
                    <a14:imgEffect>
                      <a14:brightnessContrast bright="100000"/>
                    </a14:imgEffect>
                  </a14:imgLayer>
                </a14:imgProps>
              </a:ext>
            </a:extLst>
          </a:blip>
          <a:srcRect t="18412" b="21275"/>
          <a:stretch/>
        </p:blipFill>
        <p:spPr>
          <a:xfrm>
            <a:off x="1270794" y="0"/>
            <a:ext cx="13716000" cy="9144000"/>
          </a:xfrm>
          <a:prstGeom prst="rect">
            <a:avLst/>
          </a:prstGeom>
        </p:spPr>
      </p:pic>
      <p:sp>
        <p:nvSpPr>
          <p:cNvPr id="17" name="Infor">
            <a:extLst>
              <a:ext uri="{FF2B5EF4-FFF2-40B4-BE49-F238E27FC236}">
                <a16:creationId xmlns:a16="http://schemas.microsoft.com/office/drawing/2014/main" id="{A3F5DE30-3648-0048-BB76-89E4A4301C0B}"/>
              </a:ext>
            </a:extLst>
          </p:cNvPr>
          <p:cNvSpPr>
            <a:spLocks noGrp="1" noChangeAspect="1"/>
          </p:cNvSpPr>
          <p:nvPr>
            <p:ph type="pic" sz="quarter" idx="14" hasCustomPrompt="1"/>
          </p:nvPr>
        </p:nvSpPr>
        <p:spPr>
          <a:xfrm>
            <a:off x="10863072" y="6654639"/>
            <a:ext cx="704088" cy="638591"/>
          </a:xfrm>
        </p:spPr>
        <p:txBody>
          <a:bodyPr>
            <a:normAutofit/>
          </a:bodyPr>
          <a:lstStyle>
            <a:lvl1pPr algn="ctr">
              <a:defRPr sz="2400" b="0" i="0">
                <a:solidFill>
                  <a:srgbClr val="FF2F92"/>
                </a:solidFill>
              </a:defRPr>
            </a:lvl1pPr>
          </a:lstStyle>
          <a:p>
            <a:r>
              <a:rPr lang="en-US" dirty="0"/>
              <a:t>Infor</a:t>
            </a:r>
          </a:p>
        </p:txBody>
      </p:sp>
      <p:sp>
        <p:nvSpPr>
          <p:cNvPr id="21" name="copyright">
            <a:extLst>
              <a:ext uri="{FF2B5EF4-FFF2-40B4-BE49-F238E27FC236}">
                <a16:creationId xmlns:a16="http://schemas.microsoft.com/office/drawing/2014/main" id="{D5053B4E-4970-AD4C-A3A2-310C3AEBA28F}"/>
              </a:ext>
            </a:extLst>
          </p:cNvPr>
          <p:cNvSpPr>
            <a:spLocks noGrp="1"/>
          </p:cNvSpPr>
          <p:nvPr>
            <p:ph type="body" sz="quarter" idx="15"/>
          </p:nvPr>
        </p:nvSpPr>
        <p:spPr>
          <a:xfrm>
            <a:off x="10863072" y="7926800"/>
            <a:ext cx="2743200" cy="135293"/>
          </a:xfrm>
        </p:spPr>
        <p:txBody>
          <a:bodyPr wrap="none">
            <a:noAutofit/>
          </a:bodyPr>
          <a:lstStyle>
            <a:lvl1pPr algn="l">
              <a:defRPr sz="900" b="0" i="0" baseline="0">
                <a:solidFill>
                  <a:schemeClr val="bg1"/>
                </a:solidFill>
                <a:effectLst/>
              </a:defRPr>
            </a:lvl1pPr>
            <a:lvl2pPr marL="0" indent="0">
              <a:buNone/>
              <a:defRPr/>
            </a:lvl2pPr>
          </a:lstStyle>
          <a:p>
            <a:pPr lvl="0"/>
            <a:r>
              <a:rPr lang="en-US" dirty="0"/>
              <a:t>Click to edit Master text styles</a:t>
            </a:r>
          </a:p>
        </p:txBody>
      </p:sp>
      <p:sp>
        <p:nvSpPr>
          <p:cNvPr id="3" name="Subtitle 2"/>
          <p:cNvSpPr>
            <a:spLocks noGrp="1"/>
          </p:cNvSpPr>
          <p:nvPr>
            <p:ph type="subTitle" idx="1"/>
          </p:nvPr>
        </p:nvSpPr>
        <p:spPr>
          <a:xfrm>
            <a:off x="10863072" y="3443198"/>
            <a:ext cx="2743200"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4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554629"/>
            <a:ext cx="10654464" cy="318346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351229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rgbClr val="F3F2EF"/>
        </a:solidFill>
        <a:effectLst/>
      </p:bgPr>
    </p:bg>
    <p:spTree>
      <p:nvGrpSpPr>
        <p:cNvPr id="1" name=""/>
        <p:cNvGrpSpPr/>
        <p:nvPr/>
      </p:nvGrpSpPr>
      <p:grpSpPr>
        <a:xfrm>
          <a:off x="0" y="0"/>
          <a:ext cx="0" cy="0"/>
          <a:chOff x="0" y="0"/>
          <a:chExt cx="0" cy="0"/>
        </a:xfrm>
      </p:grpSpPr>
      <p:pic>
        <p:nvPicPr>
          <p:cNvPr id="16" name="linePattern">
            <a:extLst>
              <a:ext uri="{FF2B5EF4-FFF2-40B4-BE49-F238E27FC236}">
                <a16:creationId xmlns:a16="http://schemas.microsoft.com/office/drawing/2014/main" id="{3FA9C2F2-A22E-FE4A-9B32-8B05F31923E7}"/>
              </a:ext>
            </a:extLst>
          </p:cNvPr>
          <p:cNvPicPr>
            <a:picLocks noChangeAspect="1"/>
          </p:cNvPicPr>
          <p:nvPr userDrawn="1"/>
        </p:nvPicPr>
        <p:blipFill rotWithShape="1">
          <a:blip r:embed="rId2">
            <a:alphaModFix amt="6000"/>
            <a:extLst>
              <a:ext uri="{BEBA8EAE-BF5A-486C-A8C5-ECC9F3942E4B}">
                <a14:imgProps xmlns:a14="http://schemas.microsoft.com/office/drawing/2010/main">
                  <a14:imgLayer r:embed="rId3">
                    <a14:imgEffect>
                      <a14:brightnessContrast bright="-100000"/>
                    </a14:imgEffect>
                  </a14:imgLayer>
                </a14:imgProps>
              </a:ext>
            </a:extLst>
          </a:blip>
          <a:srcRect t="39312" b="5857"/>
          <a:stretch/>
        </p:blipFill>
        <p:spPr>
          <a:xfrm>
            <a:off x="584994" y="0"/>
            <a:ext cx="15087600" cy="9144000"/>
          </a:xfrm>
          <a:prstGeom prst="rect">
            <a:avLst/>
          </a:prstGeom>
        </p:spPr>
      </p:pic>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905256"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905256"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125886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option 2 - dark">
    <p:bg>
      <p:bgPr>
        <a:solidFill>
          <a:srgbClr val="151C2D"/>
        </a:solidFill>
        <a:effectLst/>
      </p:bgPr>
    </p:bg>
    <p:spTree>
      <p:nvGrpSpPr>
        <p:cNvPr id="1" name=""/>
        <p:cNvGrpSpPr/>
        <p:nvPr/>
      </p:nvGrpSpPr>
      <p:grpSpPr>
        <a:xfrm>
          <a:off x="0" y="0"/>
          <a:ext cx="0" cy="0"/>
          <a:chOff x="0" y="0"/>
          <a:chExt cx="0" cy="0"/>
        </a:xfrm>
      </p:grpSpPr>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905256"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905256"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9" name="Freeform 1">
            <a:extLst>
              <a:ext uri="{FF2B5EF4-FFF2-40B4-BE49-F238E27FC236}">
                <a16:creationId xmlns:a16="http://schemas.microsoft.com/office/drawing/2014/main" id="{38B96E2D-C0FB-4244-BA7D-716DD0533663}"/>
              </a:ext>
            </a:extLst>
          </p:cNvPr>
          <p:cNvSpPr>
            <a:spLocks noChangeAspect="1" noChangeArrowheads="1"/>
          </p:cNvSpPr>
          <p:nvPr userDrawn="1"/>
        </p:nvSpPr>
        <p:spPr bwMode="auto">
          <a:xfrm>
            <a:off x="905256" y="8476488"/>
            <a:ext cx="388100" cy="155448"/>
          </a:xfrm>
          <a:custGeom>
            <a:avLst/>
            <a:gdLst>
              <a:gd name="T0" fmla="*/ 0 w 27999"/>
              <a:gd name="T1" fmla="*/ 2909 h 11216"/>
              <a:gd name="T2" fmla="*/ 0 w 27999"/>
              <a:gd name="T3" fmla="*/ 2909 h 11216"/>
              <a:gd name="T4" fmla="*/ 2098 w 27999"/>
              <a:gd name="T5" fmla="*/ 2909 h 11216"/>
              <a:gd name="T6" fmla="*/ 2098 w 27999"/>
              <a:gd name="T7" fmla="*/ 308 h 11216"/>
              <a:gd name="T8" fmla="*/ 0 w 27999"/>
              <a:gd name="T9" fmla="*/ 1763 h 11216"/>
              <a:gd name="T10" fmla="*/ 0 w 27999"/>
              <a:gd name="T11" fmla="*/ 2909 h 11216"/>
              <a:gd name="T12" fmla="*/ 23216 w 27999"/>
              <a:gd name="T13" fmla="*/ 11048 h 11216"/>
              <a:gd name="T14" fmla="*/ 23216 w 27999"/>
              <a:gd name="T15" fmla="*/ 11048 h 11216"/>
              <a:gd name="T16" fmla="*/ 25313 w 27999"/>
              <a:gd name="T17" fmla="*/ 11048 h 11216"/>
              <a:gd name="T18" fmla="*/ 25313 w 27999"/>
              <a:gd name="T19" fmla="*/ 8194 h 11216"/>
              <a:gd name="T20" fmla="*/ 27103 w 27999"/>
              <a:gd name="T21" fmla="*/ 5622 h 11216"/>
              <a:gd name="T22" fmla="*/ 27998 w 27999"/>
              <a:gd name="T23" fmla="*/ 5761 h 11216"/>
              <a:gd name="T24" fmla="*/ 27998 w 27999"/>
              <a:gd name="T25" fmla="*/ 3888 h 11216"/>
              <a:gd name="T26" fmla="*/ 25313 w 27999"/>
              <a:gd name="T27" fmla="*/ 4672 h 11216"/>
              <a:gd name="T28" fmla="*/ 25313 w 27999"/>
              <a:gd name="T29" fmla="*/ 4056 h 11216"/>
              <a:gd name="T30" fmla="*/ 23216 w 27999"/>
              <a:gd name="T31" fmla="*/ 4056 h 11216"/>
              <a:gd name="T32" fmla="*/ 23216 w 27999"/>
              <a:gd name="T33" fmla="*/ 11048 h 11216"/>
              <a:gd name="T34" fmla="*/ 18600 w 27999"/>
              <a:gd name="T35" fmla="*/ 9313 h 11216"/>
              <a:gd name="T36" fmla="*/ 18600 w 27999"/>
              <a:gd name="T37" fmla="*/ 9313 h 11216"/>
              <a:gd name="T38" fmla="*/ 16921 w 27999"/>
              <a:gd name="T39" fmla="*/ 7551 h 11216"/>
              <a:gd name="T40" fmla="*/ 18600 w 27999"/>
              <a:gd name="T41" fmla="*/ 5789 h 11216"/>
              <a:gd name="T42" fmla="*/ 20278 w 27999"/>
              <a:gd name="T43" fmla="*/ 7551 h 11216"/>
              <a:gd name="T44" fmla="*/ 18600 w 27999"/>
              <a:gd name="T45" fmla="*/ 9313 h 11216"/>
              <a:gd name="T46" fmla="*/ 18600 w 27999"/>
              <a:gd name="T47" fmla="*/ 3888 h 11216"/>
              <a:gd name="T48" fmla="*/ 18600 w 27999"/>
              <a:gd name="T49" fmla="*/ 3888 h 11216"/>
              <a:gd name="T50" fmla="*/ 14824 w 27999"/>
              <a:gd name="T51" fmla="*/ 7551 h 11216"/>
              <a:gd name="T52" fmla="*/ 18600 w 27999"/>
              <a:gd name="T53" fmla="*/ 11215 h 11216"/>
              <a:gd name="T54" fmla="*/ 22404 w 27999"/>
              <a:gd name="T55" fmla="*/ 7551 h 11216"/>
              <a:gd name="T56" fmla="*/ 18600 w 27999"/>
              <a:gd name="T57" fmla="*/ 3888 h 11216"/>
              <a:gd name="T58" fmla="*/ 10909 w 27999"/>
              <a:gd name="T59" fmla="*/ 11048 h 11216"/>
              <a:gd name="T60" fmla="*/ 10909 w 27999"/>
              <a:gd name="T61" fmla="*/ 11048 h 11216"/>
              <a:gd name="T62" fmla="*/ 13006 w 27999"/>
              <a:gd name="T63" fmla="*/ 11048 h 11216"/>
              <a:gd name="T64" fmla="*/ 13006 w 27999"/>
              <a:gd name="T65" fmla="*/ 5789 h 11216"/>
              <a:gd name="T66" fmla="*/ 14544 w 27999"/>
              <a:gd name="T67" fmla="*/ 5789 h 11216"/>
              <a:gd name="T68" fmla="*/ 14544 w 27999"/>
              <a:gd name="T69" fmla="*/ 4056 h 11216"/>
              <a:gd name="T70" fmla="*/ 13006 w 27999"/>
              <a:gd name="T71" fmla="*/ 4056 h 11216"/>
              <a:gd name="T72" fmla="*/ 13006 w 27999"/>
              <a:gd name="T73" fmla="*/ 2965 h 11216"/>
              <a:gd name="T74" fmla="*/ 14012 w 27999"/>
              <a:gd name="T75" fmla="*/ 1818 h 11216"/>
              <a:gd name="T76" fmla="*/ 14684 w 27999"/>
              <a:gd name="T77" fmla="*/ 1958 h 11216"/>
              <a:gd name="T78" fmla="*/ 14796 w 27999"/>
              <a:gd name="T79" fmla="*/ 140 h 11216"/>
              <a:gd name="T80" fmla="*/ 13566 w 27999"/>
              <a:gd name="T81" fmla="*/ 28 h 11216"/>
              <a:gd name="T82" fmla="*/ 10909 w 27999"/>
              <a:gd name="T83" fmla="*/ 2825 h 11216"/>
              <a:gd name="T84" fmla="*/ 10909 w 27999"/>
              <a:gd name="T85" fmla="*/ 11048 h 11216"/>
              <a:gd name="T86" fmla="*/ 3217 w 27999"/>
              <a:gd name="T87" fmla="*/ 11048 h 11216"/>
              <a:gd name="T88" fmla="*/ 3217 w 27999"/>
              <a:gd name="T89" fmla="*/ 11048 h 11216"/>
              <a:gd name="T90" fmla="*/ 5315 w 27999"/>
              <a:gd name="T91" fmla="*/ 11048 h 11216"/>
              <a:gd name="T92" fmla="*/ 5315 w 27999"/>
              <a:gd name="T93" fmla="*/ 7551 h 11216"/>
              <a:gd name="T94" fmla="*/ 6573 w 27999"/>
              <a:gd name="T95" fmla="*/ 5789 h 11216"/>
              <a:gd name="T96" fmla="*/ 7665 w 27999"/>
              <a:gd name="T97" fmla="*/ 7607 h 11216"/>
              <a:gd name="T98" fmla="*/ 7665 w 27999"/>
              <a:gd name="T99" fmla="*/ 11048 h 11216"/>
              <a:gd name="T100" fmla="*/ 9790 w 27999"/>
              <a:gd name="T101" fmla="*/ 11048 h 11216"/>
              <a:gd name="T102" fmla="*/ 9790 w 27999"/>
              <a:gd name="T103" fmla="*/ 7187 h 11216"/>
              <a:gd name="T104" fmla="*/ 7245 w 27999"/>
              <a:gd name="T105" fmla="*/ 3888 h 11216"/>
              <a:gd name="T106" fmla="*/ 5231 w 27999"/>
              <a:gd name="T107" fmla="*/ 4699 h 11216"/>
              <a:gd name="T108" fmla="*/ 5231 w 27999"/>
              <a:gd name="T109" fmla="*/ 4056 h 11216"/>
              <a:gd name="T110" fmla="*/ 3217 w 27999"/>
              <a:gd name="T111" fmla="*/ 4056 h 11216"/>
              <a:gd name="T112" fmla="*/ 3217 w 27999"/>
              <a:gd name="T113" fmla="*/ 11048 h 11216"/>
              <a:gd name="T114" fmla="*/ 0 w 27999"/>
              <a:gd name="T115" fmla="*/ 11048 h 11216"/>
              <a:gd name="T116" fmla="*/ 0 w 27999"/>
              <a:gd name="T117" fmla="*/ 11048 h 11216"/>
              <a:gd name="T118" fmla="*/ 2098 w 27999"/>
              <a:gd name="T119" fmla="*/ 11048 h 11216"/>
              <a:gd name="T120" fmla="*/ 2098 w 27999"/>
              <a:gd name="T121" fmla="*/ 4056 h 11216"/>
              <a:gd name="T122" fmla="*/ 0 w 27999"/>
              <a:gd name="T123" fmla="*/ 4056 h 11216"/>
              <a:gd name="T124" fmla="*/ 0 w 27999"/>
              <a:gd name="T125" fmla="*/ 11048 h 1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9" h="11216">
                <a:moveTo>
                  <a:pt x="0" y="2909"/>
                </a:moveTo>
                <a:lnTo>
                  <a:pt x="0" y="2909"/>
                </a:lnTo>
                <a:cubicBezTo>
                  <a:pt x="2098" y="2909"/>
                  <a:pt x="2098" y="2909"/>
                  <a:pt x="2098" y="2909"/>
                </a:cubicBezTo>
                <a:cubicBezTo>
                  <a:pt x="2098" y="308"/>
                  <a:pt x="2098" y="308"/>
                  <a:pt x="2098" y="308"/>
                </a:cubicBezTo>
                <a:cubicBezTo>
                  <a:pt x="0" y="1763"/>
                  <a:pt x="0" y="1763"/>
                  <a:pt x="0" y="1763"/>
                </a:cubicBezTo>
                <a:lnTo>
                  <a:pt x="0" y="2909"/>
                </a:lnTo>
                <a:close/>
                <a:moveTo>
                  <a:pt x="23216" y="11048"/>
                </a:moveTo>
                <a:lnTo>
                  <a:pt x="23216" y="11048"/>
                </a:lnTo>
                <a:cubicBezTo>
                  <a:pt x="25313" y="11048"/>
                  <a:pt x="25313" y="11048"/>
                  <a:pt x="25313" y="11048"/>
                </a:cubicBezTo>
                <a:cubicBezTo>
                  <a:pt x="25313" y="8194"/>
                  <a:pt x="25313" y="8194"/>
                  <a:pt x="25313" y="8194"/>
                </a:cubicBezTo>
                <a:cubicBezTo>
                  <a:pt x="25313" y="6796"/>
                  <a:pt x="25509" y="5622"/>
                  <a:pt x="27103" y="5622"/>
                </a:cubicBezTo>
                <a:cubicBezTo>
                  <a:pt x="27411" y="5622"/>
                  <a:pt x="27719" y="5677"/>
                  <a:pt x="27998" y="5761"/>
                </a:cubicBezTo>
                <a:cubicBezTo>
                  <a:pt x="27998" y="3888"/>
                  <a:pt x="27998" y="3888"/>
                  <a:pt x="27998" y="3888"/>
                </a:cubicBezTo>
                <a:cubicBezTo>
                  <a:pt x="25872" y="3776"/>
                  <a:pt x="25313" y="4672"/>
                  <a:pt x="25313" y="4672"/>
                </a:cubicBezTo>
                <a:cubicBezTo>
                  <a:pt x="25313" y="4056"/>
                  <a:pt x="25313" y="4056"/>
                  <a:pt x="25313" y="4056"/>
                </a:cubicBezTo>
                <a:cubicBezTo>
                  <a:pt x="23216" y="4056"/>
                  <a:pt x="23216" y="4056"/>
                  <a:pt x="23216" y="4056"/>
                </a:cubicBezTo>
                <a:lnTo>
                  <a:pt x="23216" y="11048"/>
                </a:lnTo>
                <a:close/>
                <a:moveTo>
                  <a:pt x="18600" y="9313"/>
                </a:moveTo>
                <a:lnTo>
                  <a:pt x="18600" y="9313"/>
                </a:lnTo>
                <a:cubicBezTo>
                  <a:pt x="17565" y="9313"/>
                  <a:pt x="16921" y="8614"/>
                  <a:pt x="16921" y="7551"/>
                </a:cubicBezTo>
                <a:cubicBezTo>
                  <a:pt x="16921" y="6516"/>
                  <a:pt x="17565" y="5789"/>
                  <a:pt x="18600" y="5789"/>
                </a:cubicBezTo>
                <a:cubicBezTo>
                  <a:pt x="19663" y="5789"/>
                  <a:pt x="20278" y="6516"/>
                  <a:pt x="20278" y="7551"/>
                </a:cubicBezTo>
                <a:cubicBezTo>
                  <a:pt x="20278" y="8586"/>
                  <a:pt x="19663" y="9313"/>
                  <a:pt x="18600" y="9313"/>
                </a:cubicBezTo>
                <a:close/>
                <a:moveTo>
                  <a:pt x="18600" y="3888"/>
                </a:moveTo>
                <a:lnTo>
                  <a:pt x="18600" y="3888"/>
                </a:lnTo>
                <a:cubicBezTo>
                  <a:pt x="16503" y="3888"/>
                  <a:pt x="14824" y="5343"/>
                  <a:pt x="14824" y="7551"/>
                </a:cubicBezTo>
                <a:cubicBezTo>
                  <a:pt x="14824" y="9788"/>
                  <a:pt x="16503" y="11215"/>
                  <a:pt x="18600" y="11215"/>
                </a:cubicBezTo>
                <a:cubicBezTo>
                  <a:pt x="20698" y="11215"/>
                  <a:pt x="22404" y="9788"/>
                  <a:pt x="22404" y="7551"/>
                </a:cubicBezTo>
                <a:cubicBezTo>
                  <a:pt x="22404" y="5343"/>
                  <a:pt x="20698" y="3888"/>
                  <a:pt x="18600" y="3888"/>
                </a:cubicBezTo>
                <a:close/>
                <a:moveTo>
                  <a:pt x="10909" y="11048"/>
                </a:moveTo>
                <a:lnTo>
                  <a:pt x="10909" y="11048"/>
                </a:lnTo>
                <a:cubicBezTo>
                  <a:pt x="13006" y="11048"/>
                  <a:pt x="13006" y="11048"/>
                  <a:pt x="13006" y="11048"/>
                </a:cubicBezTo>
                <a:cubicBezTo>
                  <a:pt x="13006" y="5789"/>
                  <a:pt x="13006" y="5789"/>
                  <a:pt x="13006" y="5789"/>
                </a:cubicBezTo>
                <a:cubicBezTo>
                  <a:pt x="14544" y="5789"/>
                  <a:pt x="14544" y="5789"/>
                  <a:pt x="14544" y="5789"/>
                </a:cubicBezTo>
                <a:cubicBezTo>
                  <a:pt x="14544" y="4056"/>
                  <a:pt x="14544" y="4056"/>
                  <a:pt x="14544" y="4056"/>
                </a:cubicBezTo>
                <a:cubicBezTo>
                  <a:pt x="13006" y="4056"/>
                  <a:pt x="13006" y="4056"/>
                  <a:pt x="13006" y="4056"/>
                </a:cubicBezTo>
                <a:cubicBezTo>
                  <a:pt x="13006" y="2965"/>
                  <a:pt x="13006" y="2965"/>
                  <a:pt x="13006" y="2965"/>
                </a:cubicBezTo>
                <a:cubicBezTo>
                  <a:pt x="13006" y="2042"/>
                  <a:pt x="13342" y="1818"/>
                  <a:pt x="14012" y="1818"/>
                </a:cubicBezTo>
                <a:cubicBezTo>
                  <a:pt x="14236" y="1818"/>
                  <a:pt x="14489" y="1874"/>
                  <a:pt x="14684" y="1958"/>
                </a:cubicBezTo>
                <a:cubicBezTo>
                  <a:pt x="14796" y="140"/>
                  <a:pt x="14796" y="140"/>
                  <a:pt x="14796" y="140"/>
                </a:cubicBezTo>
                <a:cubicBezTo>
                  <a:pt x="14377" y="56"/>
                  <a:pt x="13986" y="0"/>
                  <a:pt x="13566" y="28"/>
                </a:cubicBezTo>
                <a:cubicBezTo>
                  <a:pt x="11273" y="28"/>
                  <a:pt x="10909" y="1315"/>
                  <a:pt x="10909" y="2825"/>
                </a:cubicBezTo>
                <a:lnTo>
                  <a:pt x="10909" y="11048"/>
                </a:lnTo>
                <a:close/>
                <a:moveTo>
                  <a:pt x="3217" y="11048"/>
                </a:moveTo>
                <a:lnTo>
                  <a:pt x="3217" y="11048"/>
                </a:lnTo>
                <a:cubicBezTo>
                  <a:pt x="5315" y="11048"/>
                  <a:pt x="5315" y="11048"/>
                  <a:pt x="5315" y="11048"/>
                </a:cubicBezTo>
                <a:cubicBezTo>
                  <a:pt x="5315" y="7551"/>
                  <a:pt x="5315" y="7551"/>
                  <a:pt x="5315" y="7551"/>
                </a:cubicBezTo>
                <a:cubicBezTo>
                  <a:pt x="5315" y="6656"/>
                  <a:pt x="5482" y="5789"/>
                  <a:pt x="6573" y="5789"/>
                </a:cubicBezTo>
                <a:cubicBezTo>
                  <a:pt x="7665" y="5789"/>
                  <a:pt x="7665" y="6824"/>
                  <a:pt x="7665" y="7607"/>
                </a:cubicBezTo>
                <a:cubicBezTo>
                  <a:pt x="7665" y="11048"/>
                  <a:pt x="7665" y="11048"/>
                  <a:pt x="7665" y="11048"/>
                </a:cubicBezTo>
                <a:cubicBezTo>
                  <a:pt x="9790" y="11048"/>
                  <a:pt x="9790" y="11048"/>
                  <a:pt x="9790" y="11048"/>
                </a:cubicBezTo>
                <a:cubicBezTo>
                  <a:pt x="9790" y="7187"/>
                  <a:pt x="9790" y="7187"/>
                  <a:pt x="9790" y="7187"/>
                </a:cubicBezTo>
                <a:cubicBezTo>
                  <a:pt x="9790" y="5314"/>
                  <a:pt x="9398" y="3888"/>
                  <a:pt x="7245" y="3888"/>
                </a:cubicBezTo>
                <a:cubicBezTo>
                  <a:pt x="5594" y="3888"/>
                  <a:pt x="5231" y="4699"/>
                  <a:pt x="5231" y="4699"/>
                </a:cubicBezTo>
                <a:cubicBezTo>
                  <a:pt x="5231" y="4056"/>
                  <a:pt x="5231" y="4056"/>
                  <a:pt x="5231" y="4056"/>
                </a:cubicBezTo>
                <a:cubicBezTo>
                  <a:pt x="3217" y="4056"/>
                  <a:pt x="3217" y="4056"/>
                  <a:pt x="3217" y="4056"/>
                </a:cubicBezTo>
                <a:lnTo>
                  <a:pt x="3217" y="11048"/>
                </a:lnTo>
                <a:close/>
                <a:moveTo>
                  <a:pt x="0" y="11048"/>
                </a:moveTo>
                <a:lnTo>
                  <a:pt x="0" y="11048"/>
                </a:lnTo>
                <a:cubicBezTo>
                  <a:pt x="2098" y="11048"/>
                  <a:pt x="2098" y="11048"/>
                  <a:pt x="2098" y="11048"/>
                </a:cubicBezTo>
                <a:cubicBezTo>
                  <a:pt x="2098" y="4056"/>
                  <a:pt x="2098" y="4056"/>
                  <a:pt x="2098" y="4056"/>
                </a:cubicBezTo>
                <a:cubicBezTo>
                  <a:pt x="0" y="4056"/>
                  <a:pt x="0" y="4056"/>
                  <a:pt x="0" y="4056"/>
                </a:cubicBezTo>
                <a:lnTo>
                  <a:pt x="0" y="11048"/>
                </a:lnTo>
                <a:close/>
              </a:path>
            </a:pathLst>
          </a:custGeom>
          <a:solidFill>
            <a:schemeClr val="tx1">
              <a:lumMod val="50000"/>
              <a:lumOff val="50000"/>
            </a:schemeClr>
          </a:solidFill>
          <a:ln>
            <a:noFill/>
          </a:ln>
          <a:effectLst/>
        </p:spPr>
        <p:txBody>
          <a:bodyPr wrap="none" anchor="ctr"/>
          <a:lstStyle/>
          <a:p>
            <a:endParaRPr lang="en-US"/>
          </a:p>
        </p:txBody>
      </p:sp>
    </p:spTree>
    <p:extLst>
      <p:ext uri="{BB962C8B-B14F-4D97-AF65-F5344CB8AC3E}">
        <p14:creationId xmlns:p14="http://schemas.microsoft.com/office/powerpoint/2010/main" val="12943060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option 3 - Isolation">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4838F13-74A3-8044-A450-178BD2D3DFDD}"/>
              </a:ext>
            </a:extLst>
          </p:cNvPr>
          <p:cNvSpPr>
            <a:spLocks noGrp="1"/>
          </p:cNvSpPr>
          <p:nvPr>
            <p:ph type="pic" sz="quarter" idx="16" hasCustomPrompt="1"/>
          </p:nvPr>
        </p:nvSpPr>
        <p:spPr>
          <a:xfrm>
            <a:off x="7113588" y="0"/>
            <a:ext cx="9144000" cy="9144000"/>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68680" y="2002536"/>
            <a:ext cx="6738112" cy="1828193"/>
          </a:xfrm>
        </p:spPr>
        <p:txBody>
          <a:bodyPr>
            <a:spAutoFit/>
          </a:bodyPr>
          <a:lstStyle>
            <a:lvl1pPr>
              <a:defRPr sz="6600"/>
            </a:lvl1pPr>
          </a:lstStyle>
          <a:p>
            <a:r>
              <a:rPr lang="en-US"/>
              <a:t>Click to edit Master title style</a:t>
            </a:r>
          </a:p>
        </p:txBody>
      </p:sp>
      <p:sp>
        <p:nvSpPr>
          <p:cNvPr id="9" name="Eyebrow">
            <a:extLst>
              <a:ext uri="{FF2B5EF4-FFF2-40B4-BE49-F238E27FC236}">
                <a16:creationId xmlns:a16="http://schemas.microsoft.com/office/drawing/2014/main" id="{6B6F2DEB-3144-334A-8AD5-3D1772CE2F04}"/>
              </a:ext>
            </a:extLst>
          </p:cNvPr>
          <p:cNvSpPr>
            <a:spLocks noGrp="1"/>
          </p:cNvSpPr>
          <p:nvPr>
            <p:ph type="body" sz="quarter" idx="17"/>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5639588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solidFill>
          <a:srgbClr val="F3F2EF"/>
        </a:solidFill>
        <a:effectLst/>
      </p:bgPr>
    </p:bg>
    <p:spTree>
      <p:nvGrpSpPr>
        <p:cNvPr id="1" name=""/>
        <p:cNvGrpSpPr/>
        <p:nvPr/>
      </p:nvGrpSpPr>
      <p:grpSpPr>
        <a:xfrm>
          <a:off x="0" y="0"/>
          <a:ext cx="0" cy="0"/>
          <a:chOff x="0" y="0"/>
          <a:chExt cx="0" cy="0"/>
        </a:xfrm>
      </p:grpSpPr>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1810512"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1" name="Freeform 10">
            <a:extLst>
              <a:ext uri="{FF2B5EF4-FFF2-40B4-BE49-F238E27FC236}">
                <a16:creationId xmlns:a16="http://schemas.microsoft.com/office/drawing/2014/main" id="{C1495F0F-74C2-BB4A-9C47-96BF4D2BF966}"/>
              </a:ext>
            </a:extLst>
          </p:cNvPr>
          <p:cNvSpPr/>
          <p:nvPr userDrawn="1"/>
        </p:nvSpPr>
        <p:spPr>
          <a:xfrm>
            <a:off x="1810512" y="6744527"/>
            <a:ext cx="937983" cy="357659"/>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rgbClr val="151C2D"/>
          </a:solidFill>
          <a:ln w="951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28FD69B-3B51-6B42-BC7E-371CB6724025}"/>
              </a:ext>
            </a:extLst>
          </p:cNvPr>
          <p:cNvSpPr/>
          <p:nvPr userDrawn="1"/>
        </p:nvSpPr>
        <p:spPr>
          <a:xfrm>
            <a:off x="3061860" y="6524777"/>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2700" cap="flat">
            <a:solidFill>
              <a:srgbClr val="151C2D"/>
            </a:solidFill>
            <a:prstDash val="solid"/>
            <a:miter/>
          </a:ln>
        </p:spPr>
        <p:txBody>
          <a:bodyPr rtlCol="0" anchor="ctr"/>
          <a:lstStyle/>
          <a:p>
            <a:endParaRPr lang="en-US"/>
          </a:p>
        </p:txBody>
      </p:sp>
      <p:grpSp>
        <p:nvGrpSpPr>
          <p:cNvPr id="56" name="*Tagline">
            <a:extLst>
              <a:ext uri="{FF2B5EF4-FFF2-40B4-BE49-F238E27FC236}">
                <a16:creationId xmlns:a16="http://schemas.microsoft.com/office/drawing/2014/main" id="{1B56D480-66F7-274A-97D3-B34EEE8C9D3E}"/>
              </a:ext>
            </a:extLst>
          </p:cNvPr>
          <p:cNvGrpSpPr>
            <a:grpSpLocks noChangeAspect="1"/>
          </p:cNvGrpSpPr>
          <p:nvPr userDrawn="1"/>
        </p:nvGrpSpPr>
        <p:grpSpPr>
          <a:xfrm>
            <a:off x="3383280" y="6757416"/>
            <a:ext cx="2706225" cy="384048"/>
            <a:chOff x="19845434" y="6457801"/>
            <a:chExt cx="4059338" cy="575685"/>
          </a:xfrm>
        </p:grpSpPr>
        <p:sp>
          <p:nvSpPr>
            <p:cNvPr id="57" name="Freeform 56">
              <a:extLst>
                <a:ext uri="{FF2B5EF4-FFF2-40B4-BE49-F238E27FC236}">
                  <a16:creationId xmlns:a16="http://schemas.microsoft.com/office/drawing/2014/main" id="{F8F685BA-6C6C-A245-8FC2-95B3271103F6}"/>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solidFill>
              <a:srgbClr val="151C2D"/>
            </a:solidFill>
            <a:ln w="951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80CA1DB-17F6-AB44-9F20-5EEEC9F72F25}"/>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solidFill>
              <a:srgbClr val="151C2D"/>
            </a:solidFill>
            <a:ln w="951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AACEFF6-635D-C140-9823-A0A2BEBAFED6}"/>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solidFill>
              <a:srgbClr val="151C2D"/>
            </a:solidFill>
            <a:ln w="951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DB93B26-8484-3147-AF57-8D24F361A463}"/>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solidFill>
              <a:srgbClr val="151C2D"/>
            </a:solidFill>
            <a:ln w="951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C0F3C01-1669-C249-BAC3-B042CE9C0310}"/>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solidFill>
              <a:srgbClr val="151C2D"/>
            </a:solidFill>
            <a:ln w="951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6CD00-7B3D-7648-AA89-852744567C9D}"/>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solidFill>
              <a:srgbClr val="151C2D"/>
            </a:solidFill>
            <a:ln w="951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82443B3-94B1-3247-9004-BC9E32F2E808}"/>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solidFill>
              <a:srgbClr val="151C2D"/>
            </a:solidFill>
            <a:ln w="951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F8B0780-328E-574E-95D7-CE2B4F6245A1}"/>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solidFill>
              <a:srgbClr val="151C2D"/>
            </a:solidFill>
            <a:ln w="951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661AFCE-7471-E74A-A9CA-F7222D3F77BA}"/>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solidFill>
              <a:srgbClr val="151C2D"/>
            </a:solidFill>
            <a:ln w="951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8012C07-5CC2-FD42-953C-1CB33DE13DB9}"/>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solidFill>
              <a:srgbClr val="151C2D"/>
            </a:solidFill>
            <a:ln w="951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419C390-A2F3-1C48-B0E2-FE0AE43AD5EA}"/>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solidFill>
              <a:srgbClr val="151C2D"/>
            </a:solidFill>
            <a:ln w="951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320CFE-E10A-E34D-A44D-9643FF297865}"/>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solidFill>
              <a:srgbClr val="151C2D"/>
            </a:solidFill>
            <a:ln w="951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8E7751C-83DB-454F-8FDA-964C26C6C272}"/>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solidFill>
              <a:srgbClr val="151C2D"/>
            </a:solidFill>
            <a:ln w="951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A2A998-4363-EC45-A183-06CE4BCB7E51}"/>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solidFill>
              <a:srgbClr val="151C2D"/>
            </a:solidFill>
            <a:ln w="951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246C7D2-31C4-1C4A-BCCF-DD0DB4B7D7D5}"/>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solidFill>
              <a:srgbClr val="151C2D"/>
            </a:solidFill>
            <a:ln w="951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A5C39F8-3A40-C545-8461-651B40E2E8EF}"/>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solidFill>
              <a:srgbClr val="151C2D"/>
            </a:solidFill>
            <a:ln w="951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F5A4C6E-95AF-284F-94B8-87604BDFBDE4}"/>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solidFill>
              <a:srgbClr val="151C2D"/>
            </a:solidFill>
            <a:ln w="951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16FDC6-0CF8-7245-A3AD-45D692EF0B58}"/>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solidFill>
              <a:srgbClr val="151C2D"/>
            </a:solidFill>
            <a:ln w="951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58556E7-B257-5E4C-B3BF-EDE9851A4514}"/>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solidFill>
              <a:srgbClr val="151C2D"/>
            </a:solidFill>
            <a:ln w="951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FA7B264-6883-FA4B-8974-79D682340656}"/>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solidFill>
              <a:srgbClr val="151C2D"/>
            </a:solidFill>
            <a:ln w="951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63D5EF1-3F12-B142-BB84-870C4C7A98AF}"/>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solidFill>
              <a:srgbClr val="151C2D"/>
            </a:solidFill>
            <a:ln w="951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F7BC127-0696-4148-8669-0361F475C717}"/>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solidFill>
              <a:srgbClr val="151C2D"/>
            </a:solidFill>
            <a:ln w="951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9BCC1EA-0324-AA43-9CD4-2553E8F18CE0}"/>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solidFill>
              <a:srgbClr val="151C2D"/>
            </a:solidFill>
            <a:ln w="951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C1D32D4-950A-474E-A76A-5E407C252D56}"/>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solidFill>
              <a:srgbClr val="151C2D"/>
            </a:solidFill>
            <a:ln w="951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F6E2745-D41A-D14E-930E-C3F6DD720679}"/>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solidFill>
              <a:srgbClr val="151C2D"/>
            </a:solidFill>
            <a:ln w="951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0B69040-9473-484C-A61B-4482B470844B}"/>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solidFill>
              <a:srgbClr val="151C2D"/>
            </a:solidFill>
            <a:ln w="951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67DC1DC-00E1-7D48-B2B1-0995E8F1FCD5}"/>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solidFill>
              <a:srgbClr val="151C2D"/>
            </a:solidFill>
            <a:ln w="951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751488A-D8F1-E64F-BDBF-5261560C0363}"/>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solidFill>
              <a:srgbClr val="151C2D"/>
            </a:solidFill>
            <a:ln w="951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13259CE-83C0-5C43-B6D0-AF7D320AAD57}"/>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96F4B6C-8F06-6E47-B47A-96AC58694043}"/>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solidFill>
              <a:srgbClr val="151C2D"/>
            </a:solidFill>
            <a:ln w="951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992477C-4903-9A4D-8C2E-AC83D62CE976}"/>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solidFill>
              <a:srgbClr val="151C2D"/>
            </a:solidFill>
            <a:ln w="951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31F1206-174F-904F-A475-EC416B6ADDBF}"/>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solidFill>
              <a:srgbClr val="151C2D"/>
            </a:solidFill>
            <a:ln w="951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43FC782-2590-4242-A0B9-1EFA3CC7E71B}"/>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solidFill>
              <a:srgbClr val="151C2D"/>
            </a:solidFill>
            <a:ln w="951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5E6CE35-601E-204C-BBAD-38D6CF841DA7}"/>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solidFill>
              <a:srgbClr val="151C2D"/>
            </a:solidFill>
            <a:ln w="951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285485C-716E-0847-9A42-147A06FD8B3B}"/>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solidFill>
              <a:srgbClr val="151C2D"/>
            </a:solidFill>
            <a:ln w="951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8712446-A515-934D-8BBC-32A5F2453C25}"/>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EFCE0F1-AE6D-1A48-938E-AC9DB8574B42}"/>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solidFill>
              <a:srgbClr val="151C2D"/>
            </a:solidFill>
            <a:ln w="951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6D79F63-4EFD-1041-8918-79CF7068AD43}"/>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775F5D3D-8B24-9545-9C7F-0B2AF6E3F9EC}"/>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solidFill>
              <a:srgbClr val="151C2D"/>
            </a:solidFill>
            <a:ln w="951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8901EAD-1D1D-1E46-847D-D33B2BCEDBA7}"/>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26716495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250"/>
                                        <p:tgtEl>
                                          <p:spTgt spid="56"/>
                                        </p:tgtEl>
                                        <p:attrNameLst>
                                          <p:attrName>ppt_x</p:attrName>
                                        </p:attrNameLst>
                                      </p:cBhvr>
                                      <p:tavLst>
                                        <p:tav tm="0">
                                          <p:val>
                                            <p:strVal val="#ppt_x-#ppt_w*1.125000"/>
                                          </p:val>
                                        </p:tav>
                                        <p:tav tm="100000">
                                          <p:val>
                                            <p:strVal val="#ppt_x"/>
                                          </p:val>
                                        </p:tav>
                                      </p:tavLst>
                                    </p:anim>
                                    <p:animEffect transition="in" filter="wipe(right)">
                                      <p:cBhvr>
                                        <p:cTn id="16"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Option 4 - dark">
    <p:bg>
      <p:bgPr>
        <a:solidFill>
          <a:srgbClr val="151C2D"/>
        </a:solidFill>
        <a:effectLst/>
      </p:bgPr>
    </p:bg>
    <p:spTree>
      <p:nvGrpSpPr>
        <p:cNvPr id="1" name=""/>
        <p:cNvGrpSpPr/>
        <p:nvPr/>
      </p:nvGrpSpPr>
      <p:grpSpPr>
        <a:xfrm>
          <a:off x="0" y="0"/>
          <a:ext cx="0" cy="0"/>
          <a:chOff x="0" y="0"/>
          <a:chExt cx="0" cy="0"/>
        </a:xfrm>
      </p:grpSpPr>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1810512"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Freeform 11">
            <a:extLst>
              <a:ext uri="{FF2B5EF4-FFF2-40B4-BE49-F238E27FC236}">
                <a16:creationId xmlns:a16="http://schemas.microsoft.com/office/drawing/2014/main" id="{246F6C35-C8BA-6A48-86CE-F9314F71C2F9}"/>
              </a:ext>
            </a:extLst>
          </p:cNvPr>
          <p:cNvSpPr/>
          <p:nvPr userDrawn="1"/>
        </p:nvSpPr>
        <p:spPr>
          <a:xfrm>
            <a:off x="1810512" y="6744527"/>
            <a:ext cx="937983" cy="357659"/>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chemeClr val="tx1">
              <a:lumMod val="50000"/>
              <a:lumOff val="50000"/>
            </a:schemeClr>
          </a:solidFill>
          <a:ln w="951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22E2EA2-AC2B-204E-AE09-B33508D1D44B}"/>
              </a:ext>
            </a:extLst>
          </p:cNvPr>
          <p:cNvSpPr/>
          <p:nvPr userDrawn="1"/>
        </p:nvSpPr>
        <p:spPr>
          <a:xfrm>
            <a:off x="3061860" y="6524777"/>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2700" cap="flat">
            <a:solidFill>
              <a:schemeClr val="tx1">
                <a:lumMod val="50000"/>
                <a:lumOff val="50000"/>
              </a:schemeClr>
            </a:solidFill>
            <a:prstDash val="solid"/>
            <a:miter/>
          </a:ln>
        </p:spPr>
        <p:txBody>
          <a:bodyPr rtlCol="0" anchor="ctr"/>
          <a:lstStyle/>
          <a:p>
            <a:endParaRPr lang="en-US"/>
          </a:p>
        </p:txBody>
      </p:sp>
      <p:grpSp>
        <p:nvGrpSpPr>
          <p:cNvPr id="57" name="*Tagline">
            <a:extLst>
              <a:ext uri="{FF2B5EF4-FFF2-40B4-BE49-F238E27FC236}">
                <a16:creationId xmlns:a16="http://schemas.microsoft.com/office/drawing/2014/main" id="{F724B45F-A905-EF46-9584-F8BC7807B5FF}"/>
              </a:ext>
            </a:extLst>
          </p:cNvPr>
          <p:cNvGrpSpPr>
            <a:grpSpLocks noChangeAspect="1"/>
          </p:cNvGrpSpPr>
          <p:nvPr userDrawn="1"/>
        </p:nvGrpSpPr>
        <p:grpSpPr>
          <a:xfrm>
            <a:off x="3383280" y="6757416"/>
            <a:ext cx="2706225" cy="384048"/>
            <a:chOff x="19845434" y="6457801"/>
            <a:chExt cx="4059338" cy="575685"/>
          </a:xfrm>
          <a:solidFill>
            <a:schemeClr val="tx1">
              <a:lumMod val="50000"/>
              <a:lumOff val="50000"/>
            </a:schemeClr>
          </a:solidFill>
        </p:grpSpPr>
        <p:sp>
          <p:nvSpPr>
            <p:cNvPr id="58" name="Freeform 57">
              <a:extLst>
                <a:ext uri="{FF2B5EF4-FFF2-40B4-BE49-F238E27FC236}">
                  <a16:creationId xmlns:a16="http://schemas.microsoft.com/office/drawing/2014/main" id="{42F49314-1028-FC47-8370-DBB73FD055E5}"/>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grpFill/>
            <a:ln w="951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8FADF2E-A8F2-EA45-826B-0B5B38248B51}"/>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grpFill/>
            <a:ln w="951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71ECF4E-9333-E94E-A34F-D084C5BDA89F}"/>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grpFill/>
            <a:ln w="951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64320EC-853D-8743-BA9F-39040E16FC00}"/>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grpFill/>
            <a:ln w="951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9EE7C57-C2D4-214B-99CF-88B99633DEDE}"/>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grpFill/>
            <a:ln w="951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4820068-FF16-864D-8FFF-E4B743D10BA8}"/>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grpFill/>
            <a:ln w="951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54596D7-3FDD-4449-8DCF-42AA2EEFABE5}"/>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grpFill/>
            <a:ln w="951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0B8AA90-15A5-0545-B710-BD8B86D684BE}"/>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grpFill/>
            <a:ln w="951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D3833B8-37F5-F04A-8282-F2CB867ADC9E}"/>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grpFill/>
            <a:ln w="951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CB71C29-46CF-5649-A070-3377CAEAD543}"/>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grpFill/>
            <a:ln w="951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91372E8-0ADB-9D49-9621-699F12C6EC71}"/>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grpFill/>
            <a:ln w="951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EF283C0-F9EC-4E47-B911-FA0353A949EB}"/>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grpFill/>
            <a:ln w="951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5BF7B18-7B99-CA4C-912B-5FF982D43D03}"/>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grpFill/>
            <a:ln w="951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ABE580F-FC43-1B46-9FC5-3F7CB13CB941}"/>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grpFill/>
            <a:ln w="951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7F5B7D-DB7D-A247-A1C0-177616ADC8F5}"/>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grpFill/>
            <a:ln w="951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1509BFE-9CB3-E84E-AEE3-527860DD1986}"/>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grpFill/>
            <a:ln w="951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1AF8243-872D-5A4F-82A1-7C42D2DC6192}"/>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grpFill/>
            <a:ln w="951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DA5BC43-66C0-3C4D-9FC3-71DE1C8365BC}"/>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grpFill/>
            <a:ln w="951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FB9B035-7E99-1648-9A10-FB401CD14147}"/>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grpFill/>
            <a:ln w="951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ECA1EF1-8909-3043-8AB5-DACF83D8B705}"/>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grpFill/>
            <a:ln w="951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00AC72-3B12-344D-B993-8F8292055188}"/>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grpFill/>
            <a:ln w="951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E1D904F-F53A-994D-91D1-880A1E5BEDBC}"/>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grpFill/>
            <a:ln w="951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434577A-8CD7-DF40-90A3-C497A678B62F}"/>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grpFill/>
            <a:ln w="951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0243B783-A4E1-EC4F-9A5F-4A820B40C327}"/>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grpFill/>
            <a:ln w="951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9E05116-2DBA-644C-96B6-79F4CEAF3DE7}"/>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grpFill/>
            <a:ln w="951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5DC6091-E45C-8748-B8F7-B33CD4DE9C51}"/>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grpFill/>
            <a:ln w="951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8E5827A-831B-B846-B9FE-4CA8A212C733}"/>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grpFill/>
            <a:ln w="951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58866EB-D7D4-3245-9BE4-A2FD84B71609}"/>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grpFill/>
            <a:ln w="951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02F097D-7BEE-9149-B79D-39EB337D4CC3}"/>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6EDDCF60-44F6-E049-8D55-7D3713F98DED}"/>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grpFill/>
            <a:ln w="951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B8CAA0D-2A64-D64D-9327-CC99D4AD0A53}"/>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grpFill/>
            <a:ln w="951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17896D9-80D1-C341-91FD-E1851B56267D}"/>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grpFill/>
            <a:ln w="951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43A92C4-17CA-624C-89ED-698FD5831518}"/>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grpFill/>
            <a:ln w="951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7C1E228-5295-C447-9E58-BB1BDBCC3E53}"/>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grpFill/>
            <a:ln w="951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0003438-A6E2-0742-946A-CDF633452829}"/>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grpFill/>
            <a:ln w="951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5AAB542-260A-E448-A049-864155DA4DAA}"/>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9FF1AEB-7457-964D-A7AF-C017442E1D29}"/>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grpFill/>
            <a:ln w="951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A52AE2C-3E02-7246-B384-5DFF41B06A1C}"/>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10E0471-0E97-3D4C-960F-8E38677D2E68}"/>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grpFill/>
            <a:ln w="951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CED07A6-AFFE-5840-9D95-393E298ACAA1}"/>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36217887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50"/>
                                        <p:tgtEl>
                                          <p:spTgt spid="13"/>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250"/>
                                        <p:tgtEl>
                                          <p:spTgt spid="57"/>
                                        </p:tgtEl>
                                        <p:attrNameLst>
                                          <p:attrName>ppt_x</p:attrName>
                                        </p:attrNameLst>
                                      </p:cBhvr>
                                      <p:tavLst>
                                        <p:tav tm="0">
                                          <p:val>
                                            <p:strVal val="#ppt_x-#ppt_w*1.125000"/>
                                          </p:val>
                                        </p:tav>
                                        <p:tav tm="100000">
                                          <p:val>
                                            <p:strVal val="#ppt_x"/>
                                          </p:val>
                                        </p:tav>
                                      </p:tavLst>
                                    </p:anim>
                                    <p:animEffect transition="in" filter="wipe(right)">
                                      <p:cBhvr>
                                        <p:cTn id="16"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Full Slid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60189ED-6C75-624D-8CC4-410C218672C6}"/>
              </a:ext>
            </a:extLst>
          </p:cNvPr>
          <p:cNvSpPr>
            <a:spLocks noGrp="1"/>
          </p:cNvSpPr>
          <p:nvPr>
            <p:ph type="pic" sz="quarter" idx="16" hasCustomPrompt="1"/>
          </p:nvPr>
        </p:nvSpPr>
        <p:spPr>
          <a:xfrm>
            <a:off x="0" y="0"/>
            <a:ext cx="16257588" cy="9144000"/>
          </a:xfrm>
          <a:noFill/>
          <a:effectLst/>
        </p:spPr>
        <p:txBody>
          <a:bodyPr tIns="0" anchor="ctr">
            <a:normAutofit/>
          </a:bodyPr>
          <a:lstStyle>
            <a:lvl1pPr algn="ctr">
              <a:defRPr sz="1800" b="0" i="0">
                <a:solidFill>
                  <a:schemeClr val="tx1"/>
                </a:solidFill>
                <a:latin typeface="Arial" panose="020B0604020202020204" pitchFamily="34" charset="0"/>
              </a:defRPr>
            </a:lvl1pPr>
          </a:lstStyle>
          <a:p>
            <a:r>
              <a:rPr lang="en-US" dirty="0"/>
              <a:t>Drag and drop image</a:t>
            </a:r>
          </a:p>
        </p:txBody>
      </p:sp>
    </p:spTree>
    <p:extLst>
      <p:ext uri="{BB962C8B-B14F-4D97-AF65-F5344CB8AC3E}">
        <p14:creationId xmlns:p14="http://schemas.microsoft.com/office/powerpoint/2010/main" val="42098312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2">
    <p:bg>
      <p:bgPr>
        <a:solidFill>
          <a:srgbClr val="F3F2EF"/>
        </a:solidFill>
        <a:effectLst/>
      </p:bgPr>
    </p:bg>
    <p:spTree>
      <p:nvGrpSpPr>
        <p:cNvPr id="1" name=""/>
        <p:cNvGrpSpPr/>
        <p:nvPr/>
      </p:nvGrpSpPr>
      <p:grpSpPr>
        <a:xfrm>
          <a:off x="0" y="0"/>
          <a:ext cx="0" cy="0"/>
          <a:chOff x="0" y="0"/>
          <a:chExt cx="0" cy="0"/>
        </a:xfrm>
      </p:grpSpPr>
      <p:pic>
        <p:nvPicPr>
          <p:cNvPr id="16" name="linePattern">
            <a:extLst>
              <a:ext uri="{FF2B5EF4-FFF2-40B4-BE49-F238E27FC236}">
                <a16:creationId xmlns:a16="http://schemas.microsoft.com/office/drawing/2014/main" id="{3FA9C2F2-A22E-FE4A-9B32-8B05F31923E7}"/>
              </a:ext>
            </a:extLst>
          </p:cNvPr>
          <p:cNvPicPr>
            <a:picLocks noChangeAspect="1"/>
          </p:cNvPicPr>
          <p:nvPr userDrawn="1"/>
        </p:nvPicPr>
        <p:blipFill rotWithShape="1">
          <a:blip r:embed="rId2">
            <a:alphaModFix amt="6000"/>
            <a:extLst>
              <a:ext uri="{BEBA8EAE-BF5A-486C-A8C5-ECC9F3942E4B}">
                <a14:imgProps xmlns:a14="http://schemas.microsoft.com/office/drawing/2010/main">
                  <a14:imgLayer r:embed="rId3">
                    <a14:imgEffect>
                      <a14:brightnessContrast bright="-100000"/>
                    </a14:imgEffect>
                  </a14:imgLayer>
                </a14:imgProps>
              </a:ext>
            </a:extLst>
          </a:blip>
          <a:srcRect t="39312" b="5857"/>
          <a:stretch/>
        </p:blipFill>
        <p:spPr>
          <a:xfrm>
            <a:off x="584994" y="0"/>
            <a:ext cx="15087600" cy="9144000"/>
          </a:xfrm>
          <a:prstGeom prst="rect">
            <a:avLst/>
          </a:prstGeom>
        </p:spPr>
      </p:pic>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905256"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905256"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5227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xpanded - No Content">
    <p:spTree>
      <p:nvGrpSpPr>
        <p:cNvPr id="1" name=""/>
        <p:cNvGrpSpPr/>
        <p:nvPr/>
      </p:nvGrpSpPr>
      <p:grpSpPr>
        <a:xfrm>
          <a:off x="0" y="0"/>
          <a:ext cx="0" cy="0"/>
          <a:chOff x="0" y="0"/>
          <a:chExt cx="0" cy="0"/>
        </a:xfrm>
      </p:grpSpPr>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1316736"/>
            <a:ext cx="14458727"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8336" y="914400"/>
            <a:ext cx="14433990"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38997961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xpanded - Content">
    <p:spTree>
      <p:nvGrpSpPr>
        <p:cNvPr id="1" name=""/>
        <p:cNvGrpSpPr/>
        <p:nvPr/>
      </p:nvGrpSpPr>
      <p:grpSpPr>
        <a:xfrm>
          <a:off x="0" y="0"/>
          <a:ext cx="0" cy="0"/>
          <a:chOff x="0" y="0"/>
          <a:chExt cx="0" cy="0"/>
        </a:xfrm>
      </p:grpSpPr>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1316736"/>
            <a:ext cx="14458727"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8336" y="914400"/>
            <a:ext cx="14433990"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
        <p:nvSpPr>
          <p:cNvPr id="6" name="Content Placeholder 2">
            <a:extLst>
              <a:ext uri="{FF2B5EF4-FFF2-40B4-BE49-F238E27FC236}">
                <a16:creationId xmlns:a16="http://schemas.microsoft.com/office/drawing/2014/main" id="{A092B3A9-AB3B-8942-B81D-DCB9944CDB90}"/>
              </a:ext>
            </a:extLst>
          </p:cNvPr>
          <p:cNvSpPr>
            <a:spLocks noGrp="1"/>
          </p:cNvSpPr>
          <p:nvPr>
            <p:ph idx="1"/>
          </p:nvPr>
        </p:nvSpPr>
        <p:spPr>
          <a:xfrm>
            <a:off x="905256" y="2604259"/>
            <a:ext cx="14430375" cy="5631692"/>
          </a:xfrm>
        </p:spPr>
        <p:txBody>
          <a:bodyPr/>
          <a:lstStyle>
            <a:lvl1pPr>
              <a:lnSpc>
                <a:spcPct val="110000"/>
              </a:lnSpc>
              <a:spcBef>
                <a:spcPts val="3200"/>
              </a:spcBef>
              <a:spcAft>
                <a:spcPts val="400"/>
              </a:spcAft>
              <a:defRPr spc="-20" baseline="0">
                <a:solidFill>
                  <a:schemeClr val="tx1"/>
                </a:solidFill>
              </a:defRPr>
            </a:lvl1pPr>
            <a:lvl2pPr>
              <a:lnSpc>
                <a:spcPct val="110000"/>
              </a:lnSpc>
              <a:buClrTx/>
              <a:defRPr spc="-20" baseline="0">
                <a:solidFill>
                  <a:schemeClr val="tx1"/>
                </a:solidFill>
              </a:defRPr>
            </a:lvl2pPr>
            <a:lvl3pPr marL="584200" indent="-260350">
              <a:lnSpc>
                <a:spcPct val="110000"/>
              </a:lnSpc>
              <a:spcBef>
                <a:spcPts val="600"/>
              </a:spcBef>
              <a:buClrTx/>
              <a:buFont typeface="Arial" panose="020B0604020202020204" pitchFamily="34" charset="0"/>
              <a:buChar char="•"/>
              <a:tabLst/>
              <a:defRPr spc="-20" baseline="0">
                <a:solidFill>
                  <a:schemeClr val="tx1"/>
                </a:solidFill>
              </a:defRPr>
            </a:lvl3pPr>
            <a:lvl4pPr marL="866775" indent="-260350">
              <a:lnSpc>
                <a:spcPct val="110000"/>
              </a:lnSpc>
              <a:spcBef>
                <a:spcPts val="600"/>
              </a:spcBef>
              <a:buClrTx/>
              <a:tabLst/>
              <a:defRPr spc="-20" baseline="0">
                <a:solidFill>
                  <a:schemeClr val="tx1"/>
                </a:solidFill>
              </a:defRPr>
            </a:lvl4pPr>
            <a:lvl5pPr marL="1149350" indent="-268288">
              <a:lnSpc>
                <a:spcPct val="110000"/>
              </a:lnSpc>
              <a:spcBef>
                <a:spcPts val="600"/>
              </a:spcBef>
              <a:buClrTx/>
              <a:buFont typeface="System Font Regular"/>
              <a:buChar char="–"/>
              <a:tabLst/>
              <a:defRPr sz="1400" spc="-2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4690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panded - No Content (Image Placeholder)">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87EA3170-47FE-9349-9A6E-F8CA513AF7CB}"/>
              </a:ext>
            </a:extLst>
          </p:cNvPr>
          <p:cNvSpPr>
            <a:spLocks noGrp="1"/>
          </p:cNvSpPr>
          <p:nvPr>
            <p:ph type="pic" sz="quarter" idx="16" hasCustomPrompt="1"/>
          </p:nvPr>
        </p:nvSpPr>
        <p:spPr>
          <a:xfrm>
            <a:off x="0" y="0"/>
            <a:ext cx="16257588" cy="9144000"/>
          </a:xfrm>
          <a:noFill/>
          <a:effectLst/>
        </p:spPr>
        <p:txBody>
          <a:bodyPr tIns="0" anchor="ctr">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7" name="Picture Placeholder 16">
            <a:extLst>
              <a:ext uri="{FF2B5EF4-FFF2-40B4-BE49-F238E27FC236}">
                <a16:creationId xmlns:a16="http://schemas.microsoft.com/office/drawing/2014/main" id="{073950D0-16B2-6E4C-82C8-689D2EAF1806}"/>
              </a:ext>
            </a:extLst>
          </p:cNvPr>
          <p:cNvSpPr>
            <a:spLocks noGrp="1" noChangeAspect="1"/>
          </p:cNvSpPr>
          <p:nvPr>
            <p:ph type="pic" sz="quarter" idx="14" hasCustomPrompt="1"/>
          </p:nvPr>
        </p:nvSpPr>
        <p:spPr>
          <a:xfrm>
            <a:off x="905256" y="8439912"/>
            <a:ext cx="329184" cy="301752"/>
          </a:xfrm>
        </p:spPr>
        <p:txBody>
          <a:bodyPr wrap="none" anchor="t">
            <a:noAutofit/>
          </a:bodyPr>
          <a:lstStyle>
            <a:lvl1pPr algn="ctr">
              <a:defRPr sz="1800" b="0" i="0">
                <a:solidFill>
                  <a:srgbClr val="FF2F92"/>
                </a:solidFill>
              </a:defRPr>
            </a:lvl1pPr>
          </a:lstStyle>
          <a:p>
            <a:r>
              <a:rPr lang="en-US"/>
              <a:t>Infor</a:t>
            </a:r>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1316736"/>
            <a:ext cx="14458727"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8336" y="914400"/>
            <a:ext cx="14433990"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2693875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20%)">
    <p:spTree>
      <p:nvGrpSpPr>
        <p:cNvPr id="1" name=""/>
        <p:cNvGrpSpPr/>
        <p:nvPr/>
      </p:nvGrpSpPr>
      <p:grpSpPr>
        <a:xfrm>
          <a:off x="0" y="0"/>
          <a:ext cx="0" cy="0"/>
          <a:chOff x="0" y="0"/>
          <a:chExt cx="0" cy="0"/>
        </a:xfrm>
      </p:grpSpPr>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59536" y="2002536"/>
            <a:ext cx="6738906" cy="1099219"/>
          </a:xfrm>
        </p:spPr>
        <p:txBody>
          <a:bodyPr>
            <a:noAutofit/>
          </a:bodyPr>
          <a:lstStyle/>
          <a:p>
            <a:r>
              <a:rPr lang="en-US"/>
              <a:t>Click to edit Master title style</a:t>
            </a:r>
          </a:p>
        </p:txBody>
      </p:sp>
      <p:sp>
        <p:nvSpPr>
          <p:cNvPr id="14" name="eyebrow">
            <a:extLst>
              <a:ext uri="{FF2B5EF4-FFF2-40B4-BE49-F238E27FC236}">
                <a16:creationId xmlns:a16="http://schemas.microsoft.com/office/drawing/2014/main" id="{8F73DC42-5384-2D4B-9CA4-E551349D5CEC}"/>
              </a:ext>
            </a:extLst>
          </p:cNvPr>
          <p:cNvSpPr>
            <a:spLocks noGrp="1"/>
          </p:cNvSpPr>
          <p:nvPr>
            <p:ph type="body" sz="quarter" idx="12"/>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
        <p:nvSpPr>
          <p:cNvPr id="12" name="Slide Number Placeholder">
            <a:extLst>
              <a:ext uri="{FF2B5EF4-FFF2-40B4-BE49-F238E27FC236}">
                <a16:creationId xmlns:a16="http://schemas.microsoft.com/office/drawing/2014/main" id="{049CFD14-0C6F-A843-B50C-F8312FEA693C}"/>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BEEECED0-1671-3D4E-80A3-A8B03FA41274}" type="slidenum">
              <a:rPr lang="en-US" smtClean="0"/>
              <a:pPr/>
              <a:t>‹#›</a:t>
            </a:fld>
            <a:endParaRPr lang="en-US"/>
          </a:p>
        </p:txBody>
      </p:sp>
    </p:spTree>
    <p:extLst>
      <p:ext uri="{BB962C8B-B14F-4D97-AF65-F5344CB8AC3E}">
        <p14:creationId xmlns:p14="http://schemas.microsoft.com/office/powerpoint/2010/main" val="18912012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40%)">
    <p:spTree>
      <p:nvGrpSpPr>
        <p:cNvPr id="1" name=""/>
        <p:cNvGrpSpPr/>
        <p:nvPr/>
      </p:nvGrpSpPr>
      <p:grpSpPr>
        <a:xfrm>
          <a:off x="0" y="0"/>
          <a:ext cx="0" cy="0"/>
          <a:chOff x="0" y="0"/>
          <a:chExt cx="0" cy="0"/>
        </a:xfrm>
      </p:grpSpPr>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68680" y="3554893"/>
            <a:ext cx="6738112" cy="1099219"/>
          </a:xfrm>
        </p:spPr>
        <p:txBody>
          <a:bodyPr>
            <a:noAutofit/>
          </a:bodyPr>
          <a:lstStyle/>
          <a:p>
            <a:r>
              <a:rPr lang="en-US"/>
              <a:t>Click to edit Master title style</a:t>
            </a:r>
          </a:p>
        </p:txBody>
      </p:sp>
      <p:sp>
        <p:nvSpPr>
          <p:cNvPr id="10" name="Footer Placeholder">
            <a:extLst>
              <a:ext uri="{FF2B5EF4-FFF2-40B4-BE49-F238E27FC236}">
                <a16:creationId xmlns:a16="http://schemas.microsoft.com/office/drawing/2014/main" id="{F6001CE2-AB3E-D244-A267-D6E4D3041EC9}"/>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lvl1pPr algn="l">
              <a:defRPr sz="900" b="0" i="0">
                <a:solidFill>
                  <a:schemeClr val="tx2"/>
                </a:solidFill>
                <a:latin typeface="Arial" panose="020B0604020202020204" pitchFamily="34" charset="0"/>
              </a:defRPr>
            </a:lvl1pPr>
          </a:lstStyle>
          <a:p>
            <a:r>
              <a:rPr lang="en-US" dirty="0"/>
              <a:t>Fall 2022 – Corporate PowerPoint Template  |  December 2022</a:t>
            </a:r>
          </a:p>
        </p:txBody>
      </p:sp>
      <p:sp>
        <p:nvSpPr>
          <p:cNvPr id="6" name="Slide Number Placeholder">
            <a:extLst>
              <a:ext uri="{FF2B5EF4-FFF2-40B4-BE49-F238E27FC236}">
                <a16:creationId xmlns:a16="http://schemas.microsoft.com/office/drawing/2014/main" id="{43DA833E-942F-8940-B1D8-5216DB89E9B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7" name="eyebrow">
            <a:extLst>
              <a:ext uri="{FF2B5EF4-FFF2-40B4-BE49-F238E27FC236}">
                <a16:creationId xmlns:a16="http://schemas.microsoft.com/office/drawing/2014/main" id="{75E3AF79-308C-1B47-B7DC-4F38056C0C16}"/>
              </a:ext>
            </a:extLst>
          </p:cNvPr>
          <p:cNvSpPr>
            <a:spLocks noGrp="1"/>
          </p:cNvSpPr>
          <p:nvPr>
            <p:ph type="body" sz="quarter" idx="13"/>
          </p:nvPr>
        </p:nvSpPr>
        <p:spPr>
          <a:xfrm>
            <a:off x="905256" y="315468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1768266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Animated Tablet - Part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A8CA7-247D-4543-90D4-2BF0474A7BCC}"/>
              </a:ext>
            </a:extLst>
          </p:cNvPr>
          <p:cNvSpPr>
            <a:spLocks noGrp="1"/>
          </p:cNvSpPr>
          <p:nvPr>
            <p:ph type="sldNum" sz="quarter" idx="11"/>
          </p:nvPr>
        </p:nvSpPr>
        <p:spPr>
          <a:xfrm>
            <a:off x="8050247" y="8512664"/>
            <a:ext cx="157095" cy="153888"/>
          </a:xfrm>
          <a:prstGeom prst="rect">
            <a:avLst/>
          </a:prstGeom>
        </p:spPr>
        <p:txBody>
          <a:bodyPr/>
          <a:lstStyle>
            <a:lvl1pPr>
              <a:defRPr b="0" i="0">
                <a:latin typeface="Arial" panose="020B0604020202020204" pitchFamily="34" charset="0"/>
                <a:cs typeface="Arial" panose="020B0604020202020204" pitchFamily="34" charset="0"/>
              </a:defRPr>
            </a:lvl1pPr>
          </a:lstStyle>
          <a:p>
            <a:fld id="{8E4D2BAF-2300-4C40-83DE-DBE2DB483FEC}" type="slidenum">
              <a:rPr lang="en-US" smtClean="0"/>
              <a:t>‹#›</a:t>
            </a:fld>
            <a:endParaRPr lang="en-US"/>
          </a:p>
        </p:txBody>
      </p:sp>
      <p:pic>
        <p:nvPicPr>
          <p:cNvPr id="8" name="Picture 7" hidden="1">
            <a:extLst>
              <a:ext uri="{FF2B5EF4-FFF2-40B4-BE49-F238E27FC236}">
                <a16:creationId xmlns:a16="http://schemas.microsoft.com/office/drawing/2014/main" id="{3075285F-6A8E-F944-BE09-32D9E59A5E9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08105" y="8438514"/>
            <a:ext cx="331347" cy="302189"/>
          </a:xfrm>
          <a:prstGeom prst="rect">
            <a:avLst/>
          </a:prstGeom>
        </p:spPr>
      </p:pic>
      <p:sp>
        <p:nvSpPr>
          <p:cNvPr id="7" name="TextBox 6" hidden="1">
            <a:extLst>
              <a:ext uri="{FF2B5EF4-FFF2-40B4-BE49-F238E27FC236}">
                <a16:creationId xmlns:a16="http://schemas.microsoft.com/office/drawing/2014/main" id="{887511BF-0F0F-F149-9382-8C48B765AA70}"/>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bg1">
                    <a:lumMod val="65000"/>
                  </a:schemeClr>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bg1">
                    <a:lumMod val="65000"/>
                  </a:schemeClr>
                </a:solidFill>
                <a:latin typeface="Arial" panose="020B0604020202020204" pitchFamily="34" charset="0"/>
                <a:ea typeface="Arial Regular" charset="0"/>
                <a:cs typeface="Arial Regular" charset="0"/>
              </a:rPr>
              <a:t>infor.com</a:t>
            </a:r>
            <a:endParaRPr lang="en-US" sz="900" b="0" i="0" spc="0" baseline="0" dirty="0">
              <a:solidFill>
                <a:schemeClr val="bg1">
                  <a:lumMod val="65000"/>
                </a:schemeClr>
              </a:solidFill>
              <a:latin typeface="Arial" panose="020B0604020202020204" pitchFamily="34" charset="0"/>
              <a:ea typeface="Arial Regular" charset="0"/>
              <a:cs typeface="Arial Regular" charset="0"/>
            </a:endParaRPr>
          </a:p>
        </p:txBody>
      </p:sp>
      <p:pic>
        <p:nvPicPr>
          <p:cNvPr id="11" name="Picture 10">
            <a:extLst>
              <a:ext uri="{FF2B5EF4-FFF2-40B4-BE49-F238E27FC236}">
                <a16:creationId xmlns:a16="http://schemas.microsoft.com/office/drawing/2014/main" id="{8D70D370-AB55-A440-B0C6-5DB942CDA7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6364"/>
          <a:stretch/>
        </p:blipFill>
        <p:spPr>
          <a:xfrm>
            <a:off x="3801076" y="3863675"/>
            <a:ext cx="8625361" cy="7752592"/>
          </a:xfrm>
          <a:prstGeom prst="rect">
            <a:avLst/>
          </a:prstGeom>
        </p:spPr>
      </p:pic>
      <p:sp>
        <p:nvSpPr>
          <p:cNvPr id="12" name="Picture Placeholder 11">
            <a:extLst>
              <a:ext uri="{FF2B5EF4-FFF2-40B4-BE49-F238E27FC236}">
                <a16:creationId xmlns:a16="http://schemas.microsoft.com/office/drawing/2014/main" id="{AB7471C1-F599-E84E-8D7A-8FEF0FE25AD6}"/>
              </a:ext>
            </a:extLst>
          </p:cNvPr>
          <p:cNvSpPr>
            <a:spLocks noGrp="1"/>
          </p:cNvSpPr>
          <p:nvPr>
            <p:ph type="pic" sz="quarter" idx="13" hasCustomPrompt="1"/>
          </p:nvPr>
        </p:nvSpPr>
        <p:spPr>
          <a:xfrm>
            <a:off x="4347703" y="4960079"/>
            <a:ext cx="7532107" cy="10037644"/>
          </a:xfrm>
          <a:pattFill prst="dkUpDiag">
            <a:fgClr>
              <a:schemeClr val="bg1">
                <a:lumMod val="75000"/>
              </a:schemeClr>
            </a:fgClr>
            <a:bgClr>
              <a:schemeClr val="bg1"/>
            </a:bgClr>
          </a:pattFill>
          <a:effectLst>
            <a:innerShdw blurRad="63500">
              <a:prstClr val="black">
                <a:alpha val="50000"/>
              </a:prstClr>
            </a:innerShdw>
          </a:effectLst>
        </p:spPr>
        <p:txBody>
          <a:bodyPr tIns="548640" anchor="t">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3" name="Slide Title">
            <a:extLst>
              <a:ext uri="{FF2B5EF4-FFF2-40B4-BE49-F238E27FC236}">
                <a16:creationId xmlns:a16="http://schemas.microsoft.com/office/drawing/2014/main" id="{44F05D1C-E7FA-6141-9021-5D0EF2DAA1C4}"/>
              </a:ext>
            </a:extLst>
          </p:cNvPr>
          <p:cNvSpPr>
            <a:spLocks noGrp="1"/>
          </p:cNvSpPr>
          <p:nvPr>
            <p:ph type="title"/>
          </p:nvPr>
        </p:nvSpPr>
        <p:spPr>
          <a:xfrm>
            <a:off x="868680" y="2002536"/>
            <a:ext cx="6738906" cy="1099219"/>
          </a:xfrm>
        </p:spPr>
        <p:txBody>
          <a:bodyPr>
            <a:noAutofit/>
          </a:bodyPr>
          <a:lstStyle/>
          <a:p>
            <a:r>
              <a:rPr lang="en-US"/>
              <a:t>Click to edit Master title style</a:t>
            </a:r>
          </a:p>
        </p:txBody>
      </p:sp>
      <p:sp>
        <p:nvSpPr>
          <p:cNvPr id="16" name="eyebrow">
            <a:extLst>
              <a:ext uri="{FF2B5EF4-FFF2-40B4-BE49-F238E27FC236}">
                <a16:creationId xmlns:a16="http://schemas.microsoft.com/office/drawing/2014/main" id="{16A3829A-3C89-7B4A-AD69-77D9855C2242}"/>
              </a:ext>
            </a:extLst>
          </p:cNvPr>
          <p:cNvSpPr>
            <a:spLocks noGrp="1"/>
          </p:cNvSpPr>
          <p:nvPr>
            <p:ph type="body" sz="quarter" idx="12"/>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20440992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nimated Tablet - Part 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5B5DC0-BC02-5A4E-A2CE-587D39900437}"/>
              </a:ext>
            </a:extLst>
          </p:cNvPr>
          <p:cNvGrpSpPr/>
          <p:nvPr userDrawn="1"/>
        </p:nvGrpSpPr>
        <p:grpSpPr>
          <a:xfrm>
            <a:off x="3801075" y="0"/>
            <a:ext cx="8644128" cy="5265132"/>
            <a:chOff x="3801075" y="0"/>
            <a:chExt cx="8644128" cy="5265132"/>
          </a:xfrm>
        </p:grpSpPr>
        <p:pic>
          <p:nvPicPr>
            <p:cNvPr id="11" name="Picture 10">
              <a:extLst>
                <a:ext uri="{FF2B5EF4-FFF2-40B4-BE49-F238E27FC236}">
                  <a16:creationId xmlns:a16="http://schemas.microsoft.com/office/drawing/2014/main" id="{8D70D370-AB55-A440-B0C6-5DB942CDA7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6181" b="-1101"/>
            <a:stretch/>
          </p:blipFill>
          <p:spPr>
            <a:xfrm>
              <a:off x="3801075" y="0"/>
              <a:ext cx="8644128" cy="5265132"/>
            </a:xfrm>
            <a:prstGeom prst="rect">
              <a:avLst/>
            </a:prstGeom>
          </p:spPr>
        </p:pic>
        <p:pic>
          <p:nvPicPr>
            <p:cNvPr id="8" name="Picture 7">
              <a:extLst>
                <a:ext uri="{FF2B5EF4-FFF2-40B4-BE49-F238E27FC236}">
                  <a16:creationId xmlns:a16="http://schemas.microsoft.com/office/drawing/2014/main" id="{C112BF28-A70B-FE43-BAA6-CCDCD8FCD4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01075" y="0"/>
              <a:ext cx="8644128" cy="3186113"/>
            </a:xfrm>
            <a:prstGeom prst="rect">
              <a:avLst/>
            </a:prstGeom>
          </p:spPr>
        </p:pic>
      </p:grpSp>
      <p:sp>
        <p:nvSpPr>
          <p:cNvPr id="7" name="TextBox 6">
            <a:extLst>
              <a:ext uri="{FF2B5EF4-FFF2-40B4-BE49-F238E27FC236}">
                <a16:creationId xmlns:a16="http://schemas.microsoft.com/office/drawing/2014/main" id="{887511BF-0F0F-F149-9382-8C48B765AA70}"/>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1"/>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1"/>
                </a:solidFill>
                <a:latin typeface="Arial" panose="020B0604020202020204" pitchFamily="34" charset="0"/>
                <a:ea typeface="Arial Regular" charset="0"/>
                <a:cs typeface="Arial Regular" charset="0"/>
              </a:rPr>
              <a:t>infor.com</a:t>
            </a:r>
            <a:endParaRPr lang="en-US" sz="900" b="0" i="0" spc="0" baseline="0" dirty="0">
              <a:solidFill>
                <a:schemeClr val="tx1"/>
              </a:solidFill>
              <a:latin typeface="Arial" panose="020B0604020202020204" pitchFamily="34" charset="0"/>
              <a:ea typeface="Arial Regular" charset="0"/>
              <a:cs typeface="Arial Regular" charset="0"/>
            </a:endParaRPr>
          </a:p>
        </p:txBody>
      </p:sp>
      <p:sp>
        <p:nvSpPr>
          <p:cNvPr id="12" name="Picture Placeholder 11">
            <a:extLst>
              <a:ext uri="{FF2B5EF4-FFF2-40B4-BE49-F238E27FC236}">
                <a16:creationId xmlns:a16="http://schemas.microsoft.com/office/drawing/2014/main" id="{AB7471C1-F599-E84E-8D7A-8FEF0FE25AD6}"/>
              </a:ext>
            </a:extLst>
          </p:cNvPr>
          <p:cNvSpPr>
            <a:spLocks noGrp="1"/>
          </p:cNvSpPr>
          <p:nvPr>
            <p:ph type="pic" sz="quarter" idx="13" hasCustomPrompt="1"/>
          </p:nvPr>
        </p:nvSpPr>
        <p:spPr>
          <a:xfrm>
            <a:off x="4347703" y="-5894188"/>
            <a:ext cx="7532107" cy="10037644"/>
          </a:xfrm>
          <a:pattFill prst="dkUpDiag">
            <a:fgClr>
              <a:schemeClr val="bg1">
                <a:lumMod val="75000"/>
              </a:schemeClr>
            </a:fgClr>
            <a:bgClr>
              <a:schemeClr val="bg1"/>
            </a:bgClr>
          </a:pattFill>
          <a:effectLst>
            <a:innerShdw blurRad="63500">
              <a:prstClr val="black">
                <a:alpha val="50000"/>
              </a:prstClr>
            </a:innerShdw>
          </a:effectLst>
        </p:spPr>
        <p:txBody>
          <a:bodyPr tIns="548640" bIns="1920240" anchor="b" anchorCtr="0">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16" name="Slide Number Placeholder">
            <a:extLst>
              <a:ext uri="{FF2B5EF4-FFF2-40B4-BE49-F238E27FC236}">
                <a16:creationId xmlns:a16="http://schemas.microsoft.com/office/drawing/2014/main" id="{C0D38CCE-5A86-C24F-9CAA-5440CDD943D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Tree>
    <p:extLst>
      <p:ext uri="{BB962C8B-B14F-4D97-AF65-F5344CB8AC3E}">
        <p14:creationId xmlns:p14="http://schemas.microsoft.com/office/powerpoint/2010/main" val="12007961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with Hand">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6F07C9F0-D5CE-DD43-8148-E4A89B355AE6}"/>
              </a:ext>
            </a:extLst>
          </p:cNvPr>
          <p:cNvSpPr>
            <a:spLocks noGrp="1"/>
          </p:cNvSpPr>
          <p:nvPr>
            <p:ph type="pic" sz="quarter" idx="14" hasCustomPrompt="1"/>
          </p:nvPr>
        </p:nvSpPr>
        <p:spPr>
          <a:xfrm>
            <a:off x="9776943" y="2289388"/>
            <a:ext cx="2889504" cy="5211624"/>
          </a:xfrm>
          <a:pattFill prst="dkUpDiag">
            <a:fgClr>
              <a:schemeClr val="bg1">
                <a:lumMod val="75000"/>
              </a:schemeClr>
            </a:fgClr>
            <a:bgClr>
              <a:schemeClr val="bg1"/>
            </a:bgClr>
          </a:pattFill>
        </p:spPr>
        <p:txBody>
          <a:bodyPr tIns="0" anchor="ctr">
            <a:normAutofit/>
          </a:bodyPr>
          <a:lstStyle>
            <a:lvl1pPr algn="ctr">
              <a:defRPr sz="1400" b="0" i="0">
                <a:solidFill>
                  <a:schemeClr val="tx1"/>
                </a:solidFill>
                <a:latin typeface="Arial" panose="020B0604020202020204" pitchFamily="34" charset="0"/>
              </a:defRPr>
            </a:lvl1pPr>
          </a:lstStyle>
          <a:p>
            <a:r>
              <a:rPr lang="en-US"/>
              <a:t>Drag and drop image</a:t>
            </a:r>
          </a:p>
        </p:txBody>
      </p:sp>
      <p:sp>
        <p:nvSpPr>
          <p:cNvPr id="16" name="TextBox 15">
            <a:extLst>
              <a:ext uri="{FF2B5EF4-FFF2-40B4-BE49-F238E27FC236}">
                <a16:creationId xmlns:a16="http://schemas.microsoft.com/office/drawing/2014/main" id="{061186D7-BC09-9F45-BB18-39E4CFDB3AEC}"/>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2"/>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2"/>
                </a:solidFill>
                <a:latin typeface="Arial" panose="020B0604020202020204" pitchFamily="34" charset="0"/>
                <a:ea typeface="Arial Regular" charset="0"/>
                <a:cs typeface="Arial Regular" charset="0"/>
              </a:rPr>
              <a:t>infor.com</a:t>
            </a:r>
            <a:endParaRPr lang="en-US" sz="900" b="0" i="0" spc="0" baseline="0" dirty="0">
              <a:solidFill>
                <a:schemeClr val="tx2"/>
              </a:solidFill>
              <a:latin typeface="Arial" panose="020B0604020202020204" pitchFamily="34" charset="0"/>
              <a:ea typeface="Arial Regular" charset="0"/>
              <a:cs typeface="Arial Regular" charset="0"/>
            </a:endParaRPr>
          </a:p>
        </p:txBody>
      </p:sp>
      <p:pic>
        <p:nvPicPr>
          <p:cNvPr id="9" name="hand">
            <a:extLst>
              <a:ext uri="{FF2B5EF4-FFF2-40B4-BE49-F238E27FC236}">
                <a16:creationId xmlns:a16="http://schemas.microsoft.com/office/drawing/2014/main" id="{87067125-C8BA-C043-9EF9-739EB3D6F6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86554" y="0"/>
            <a:ext cx="9052560" cy="9144000"/>
          </a:xfrm>
          <a:prstGeom prst="rect">
            <a:avLst/>
          </a:prstGeom>
        </p:spPr>
      </p:pic>
      <p:pic>
        <p:nvPicPr>
          <p:cNvPr id="12" name="phone">
            <a:extLst>
              <a:ext uri="{FF2B5EF4-FFF2-40B4-BE49-F238E27FC236}">
                <a16:creationId xmlns:a16="http://schemas.microsoft.com/office/drawing/2014/main" id="{B3C35C0A-82CD-B74C-B49A-32375EBAB36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593644" y="1642988"/>
            <a:ext cx="3256102" cy="6690273"/>
          </a:xfrm>
          <a:prstGeom prst="rect">
            <a:avLst/>
          </a:prstGeom>
        </p:spPr>
      </p:pic>
      <p:sp>
        <p:nvSpPr>
          <p:cNvPr id="19" name="Slide Number Placeholder">
            <a:extLst>
              <a:ext uri="{FF2B5EF4-FFF2-40B4-BE49-F238E27FC236}">
                <a16:creationId xmlns:a16="http://schemas.microsoft.com/office/drawing/2014/main" id="{9B4209E4-FCD6-4B4E-BC10-F7372E2F2D3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20" name="Slide Title">
            <a:extLst>
              <a:ext uri="{FF2B5EF4-FFF2-40B4-BE49-F238E27FC236}">
                <a16:creationId xmlns:a16="http://schemas.microsoft.com/office/drawing/2014/main" id="{63C45C5E-330A-7141-B83C-5C877058CA5B}"/>
              </a:ext>
            </a:extLst>
          </p:cNvPr>
          <p:cNvSpPr>
            <a:spLocks noGrp="1"/>
          </p:cNvSpPr>
          <p:nvPr>
            <p:ph type="title"/>
          </p:nvPr>
        </p:nvSpPr>
        <p:spPr>
          <a:xfrm>
            <a:off x="871529" y="2002536"/>
            <a:ext cx="6738906" cy="1099219"/>
          </a:xfrm>
        </p:spPr>
        <p:txBody>
          <a:bodyPr>
            <a:noAutofit/>
          </a:bodyPr>
          <a:lstStyle/>
          <a:p>
            <a:r>
              <a:rPr lang="en-US"/>
              <a:t>Click to edit Master title style</a:t>
            </a:r>
          </a:p>
        </p:txBody>
      </p:sp>
      <p:sp>
        <p:nvSpPr>
          <p:cNvPr id="15" name="eyebrow">
            <a:extLst>
              <a:ext uri="{FF2B5EF4-FFF2-40B4-BE49-F238E27FC236}">
                <a16:creationId xmlns:a16="http://schemas.microsoft.com/office/drawing/2014/main" id="{B16F2C16-5E5D-694C-9A55-543A9566BA02}"/>
              </a:ext>
            </a:extLst>
          </p:cNvPr>
          <p:cNvSpPr>
            <a:spLocks noGrp="1"/>
          </p:cNvSpPr>
          <p:nvPr>
            <p:ph type="body" sz="quarter" idx="12"/>
          </p:nvPr>
        </p:nvSpPr>
        <p:spPr>
          <a:xfrm>
            <a:off x="908105"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37793673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eskto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50247" y="8512664"/>
            <a:ext cx="157095" cy="153888"/>
          </a:xfrm>
          <a:prstGeom prst="rect">
            <a:avLst/>
          </a:prstGeom>
        </p:spPr>
        <p:txBody>
          <a:bodyPr/>
          <a:lstStyle>
            <a:lvl1pPr>
              <a:defRPr b="0" i="0">
                <a:latin typeface="Arial" panose="020B0604020202020204" pitchFamily="34" charset="0"/>
                <a:cs typeface="Arial" panose="020B0604020202020204" pitchFamily="34" charset="0"/>
              </a:defRPr>
            </a:lvl1pPr>
          </a:lstStyle>
          <a:p>
            <a:fld id="{8E4D2BAF-2300-4C40-83DE-DBE2DB483FEC}" type="slidenum">
              <a:rPr lang="en-US" smtClean="0"/>
              <a:t>‹#›</a:t>
            </a:fld>
            <a:endParaRPr lang="en-US"/>
          </a:p>
        </p:txBody>
      </p:sp>
      <p:pic>
        <p:nvPicPr>
          <p:cNvPr id="18" name="Picture 17" hidden="1">
            <a:extLst>
              <a:ext uri="{FF2B5EF4-FFF2-40B4-BE49-F238E27FC236}">
                <a16:creationId xmlns:a16="http://schemas.microsoft.com/office/drawing/2014/main" id="{EC5E2A15-7E7D-924F-A9C4-029EDAD5194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08105" y="8438514"/>
            <a:ext cx="331347" cy="302189"/>
          </a:xfrm>
          <a:prstGeom prst="rect">
            <a:avLst/>
          </a:prstGeom>
        </p:spPr>
      </p:pic>
      <p:sp>
        <p:nvSpPr>
          <p:cNvPr id="16" name="copyright" hidden="1">
            <a:extLst>
              <a:ext uri="{FF2B5EF4-FFF2-40B4-BE49-F238E27FC236}">
                <a16:creationId xmlns:a16="http://schemas.microsoft.com/office/drawing/2014/main" id="{061186D7-BC09-9F45-BB18-39E4CFDB3AEC}"/>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bg1">
                    <a:lumMod val="65000"/>
                  </a:schemeClr>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bg1">
                    <a:lumMod val="65000"/>
                  </a:schemeClr>
                </a:solidFill>
                <a:latin typeface="Arial" panose="020B0604020202020204" pitchFamily="34" charset="0"/>
                <a:ea typeface="Arial Regular" charset="0"/>
                <a:cs typeface="Arial Regular" charset="0"/>
              </a:rPr>
              <a:t>infor.com</a:t>
            </a:r>
            <a:endParaRPr lang="en-US" sz="900" b="0" i="0" spc="0" baseline="0" dirty="0">
              <a:solidFill>
                <a:schemeClr val="bg1">
                  <a:lumMod val="65000"/>
                </a:schemeClr>
              </a:solidFill>
              <a:latin typeface="Arial" panose="020B0604020202020204" pitchFamily="34" charset="0"/>
              <a:ea typeface="Arial Regular" charset="0"/>
              <a:cs typeface="Arial Regular" charset="0"/>
            </a:endParaRPr>
          </a:p>
        </p:txBody>
      </p:sp>
      <p:pic>
        <p:nvPicPr>
          <p:cNvPr id="9" name="Picture 8">
            <a:extLst>
              <a:ext uri="{FF2B5EF4-FFF2-40B4-BE49-F238E27FC236}">
                <a16:creationId xmlns:a16="http://schemas.microsoft.com/office/drawing/2014/main" id="{0593C982-5501-9A4A-98B6-2CD288C95D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24"/>
          <a:stretch/>
        </p:blipFill>
        <p:spPr>
          <a:xfrm>
            <a:off x="1695436" y="3396703"/>
            <a:ext cx="12866716" cy="5747298"/>
          </a:xfrm>
          <a:prstGeom prst="rect">
            <a:avLst/>
          </a:prstGeom>
        </p:spPr>
      </p:pic>
      <p:sp>
        <p:nvSpPr>
          <p:cNvPr id="19" name="Picture Placeholder 11">
            <a:extLst>
              <a:ext uri="{FF2B5EF4-FFF2-40B4-BE49-F238E27FC236}">
                <a16:creationId xmlns:a16="http://schemas.microsoft.com/office/drawing/2014/main" id="{5D4C11B3-C7A9-4747-94D5-BA0E8A7A7C6D}"/>
              </a:ext>
            </a:extLst>
          </p:cNvPr>
          <p:cNvSpPr>
            <a:spLocks noGrp="1"/>
          </p:cNvSpPr>
          <p:nvPr>
            <p:ph type="pic" sz="quarter" idx="13" hasCustomPrompt="1"/>
          </p:nvPr>
        </p:nvSpPr>
        <p:spPr>
          <a:xfrm>
            <a:off x="2263962" y="4131160"/>
            <a:ext cx="11729664" cy="7141602"/>
          </a:xfrm>
          <a:pattFill prst="dkUpDiag">
            <a:fgClr>
              <a:schemeClr val="bg1">
                <a:lumMod val="75000"/>
              </a:schemeClr>
            </a:fgClr>
            <a:bgClr>
              <a:schemeClr val="bg1"/>
            </a:bgClr>
          </a:pattFill>
          <a:effectLst>
            <a:innerShdw blurRad="63500">
              <a:prstClr val="black">
                <a:alpha val="50000"/>
              </a:prstClr>
            </a:innerShdw>
          </a:effectLst>
        </p:spPr>
        <p:txBody>
          <a:bodyPr tIns="0" anchor="ctr">
            <a:normAutofit/>
          </a:bodyPr>
          <a:lstStyle>
            <a:lvl1pPr algn="ctr">
              <a:defRPr sz="1400" b="0" i="0">
                <a:solidFill>
                  <a:schemeClr val="tx1"/>
                </a:solidFill>
                <a:latin typeface="Arial" panose="020B0604020202020204" pitchFamily="34" charset="0"/>
              </a:defRPr>
            </a:lvl1pPr>
          </a:lstStyle>
          <a:p>
            <a:r>
              <a:rPr lang="en-US"/>
              <a:t>Drag and drop image</a:t>
            </a:r>
          </a:p>
        </p:txBody>
      </p:sp>
      <p:sp>
        <p:nvSpPr>
          <p:cNvPr id="11" name="Slide Title">
            <a:extLst>
              <a:ext uri="{FF2B5EF4-FFF2-40B4-BE49-F238E27FC236}">
                <a16:creationId xmlns:a16="http://schemas.microsoft.com/office/drawing/2014/main" id="{7863A969-65A1-3645-AAC6-2F596A0FD463}"/>
              </a:ext>
            </a:extLst>
          </p:cNvPr>
          <p:cNvSpPr>
            <a:spLocks noGrp="1"/>
          </p:cNvSpPr>
          <p:nvPr>
            <p:ph type="title"/>
          </p:nvPr>
        </p:nvSpPr>
        <p:spPr>
          <a:xfrm>
            <a:off x="868680" y="2002536"/>
            <a:ext cx="6738906" cy="1099219"/>
          </a:xfrm>
        </p:spPr>
        <p:txBody>
          <a:bodyPr>
            <a:noAutofit/>
          </a:bodyPr>
          <a:lstStyle/>
          <a:p>
            <a:r>
              <a:rPr lang="en-US"/>
              <a:t>Click to edit Master title style</a:t>
            </a:r>
          </a:p>
        </p:txBody>
      </p:sp>
      <p:sp>
        <p:nvSpPr>
          <p:cNvPr id="13" name="eyebrow">
            <a:extLst>
              <a:ext uri="{FF2B5EF4-FFF2-40B4-BE49-F238E27FC236}">
                <a16:creationId xmlns:a16="http://schemas.microsoft.com/office/drawing/2014/main" id="{1CFA38F8-455A-6140-9240-0AA04CCE486D}"/>
              </a:ext>
            </a:extLst>
          </p:cNvPr>
          <p:cNvSpPr>
            <a:spLocks noGrp="1"/>
          </p:cNvSpPr>
          <p:nvPr>
            <p:ph type="body" sz="quarter" idx="14"/>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18645745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ptop">
    <p:spTree>
      <p:nvGrpSpPr>
        <p:cNvPr id="1" name=""/>
        <p:cNvGrpSpPr/>
        <p:nvPr/>
      </p:nvGrpSpPr>
      <p:grpSpPr>
        <a:xfrm>
          <a:off x="0" y="0"/>
          <a:ext cx="0" cy="0"/>
          <a:chOff x="0" y="0"/>
          <a:chExt cx="0" cy="0"/>
        </a:xfrm>
      </p:grpSpPr>
      <p:pic>
        <p:nvPicPr>
          <p:cNvPr id="10" name="laptop">
            <a:extLst>
              <a:ext uri="{FF2B5EF4-FFF2-40B4-BE49-F238E27FC236}">
                <a16:creationId xmlns:a16="http://schemas.microsoft.com/office/drawing/2014/main" id="{8F58C829-C669-9344-AF36-8FF2E04AEB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5581" y="1947062"/>
            <a:ext cx="10557917" cy="5626554"/>
          </a:xfrm>
          <a:prstGeom prst="rect">
            <a:avLst/>
          </a:prstGeom>
        </p:spPr>
      </p:pic>
      <p:sp>
        <p:nvSpPr>
          <p:cNvPr id="16" name="TextBox 15">
            <a:extLst>
              <a:ext uri="{FF2B5EF4-FFF2-40B4-BE49-F238E27FC236}">
                <a16:creationId xmlns:a16="http://schemas.microsoft.com/office/drawing/2014/main" id="{061186D7-BC09-9F45-BB18-39E4CFDB3AEC}"/>
              </a:ext>
            </a:extLst>
          </p:cNvPr>
          <p:cNvSpPr txBox="1">
            <a:spLocks noChangeArrowheads="1"/>
          </p:cNvSpPr>
          <p:nvPr/>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1"/>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1"/>
                </a:solidFill>
                <a:latin typeface="Arial" panose="020B0604020202020204" pitchFamily="34" charset="0"/>
                <a:ea typeface="Arial Regular" charset="0"/>
                <a:cs typeface="Arial Regular" charset="0"/>
              </a:rPr>
              <a:t>infor.com</a:t>
            </a:r>
            <a:endParaRPr lang="en-US" sz="900" b="0" i="0" spc="0" baseline="0" dirty="0">
              <a:solidFill>
                <a:schemeClr val="tx1"/>
              </a:solidFill>
              <a:latin typeface="Arial" panose="020B0604020202020204" pitchFamily="34" charset="0"/>
              <a:ea typeface="Arial Regular" charset="0"/>
              <a:cs typeface="Arial Regular" charset="0"/>
            </a:endParaRPr>
          </a:p>
        </p:txBody>
      </p:sp>
      <p:sp>
        <p:nvSpPr>
          <p:cNvPr id="19" name="Picture Placeholder 11">
            <a:extLst>
              <a:ext uri="{FF2B5EF4-FFF2-40B4-BE49-F238E27FC236}">
                <a16:creationId xmlns:a16="http://schemas.microsoft.com/office/drawing/2014/main" id="{5D4C11B3-C7A9-4747-94D5-BA0E8A7A7C6D}"/>
              </a:ext>
            </a:extLst>
          </p:cNvPr>
          <p:cNvSpPr>
            <a:spLocks noGrp="1"/>
          </p:cNvSpPr>
          <p:nvPr>
            <p:ph type="pic" sz="quarter" idx="13" hasCustomPrompt="1"/>
          </p:nvPr>
        </p:nvSpPr>
        <p:spPr>
          <a:xfrm>
            <a:off x="8620727" y="2205160"/>
            <a:ext cx="7807624" cy="4434950"/>
          </a:xfrm>
          <a:pattFill prst="dkUpDiag">
            <a:fgClr>
              <a:schemeClr val="bg1">
                <a:lumMod val="75000"/>
              </a:schemeClr>
            </a:fgClr>
            <a:bgClr>
              <a:schemeClr val="bg1"/>
            </a:bgClr>
          </a:pattFill>
          <a:effectLst>
            <a:innerShdw blurRad="63500">
              <a:prstClr val="black">
                <a:alpha val="50000"/>
              </a:prstClr>
            </a:innerShdw>
          </a:effectLst>
        </p:spPr>
        <p:txBody>
          <a:bodyPr tIns="0" anchor="ctr">
            <a:normAutofit/>
          </a:bodyPr>
          <a:lstStyle>
            <a:lvl1pPr algn="ctr">
              <a:defRPr sz="1400" b="0" i="0">
                <a:solidFill>
                  <a:schemeClr val="tx1"/>
                </a:solidFill>
                <a:latin typeface="Arial" panose="020B0604020202020204" pitchFamily="34" charset="0"/>
              </a:defRPr>
            </a:lvl1pPr>
          </a:lstStyle>
          <a:p>
            <a:r>
              <a:rPr lang="en-US"/>
              <a:t>Drag and drop image</a:t>
            </a:r>
          </a:p>
        </p:txBody>
      </p:sp>
      <p:sp>
        <p:nvSpPr>
          <p:cNvPr id="20" name="Slide Number Placeholder">
            <a:extLst>
              <a:ext uri="{FF2B5EF4-FFF2-40B4-BE49-F238E27FC236}">
                <a16:creationId xmlns:a16="http://schemas.microsoft.com/office/drawing/2014/main" id="{4A7AC851-07BD-CB4A-9192-F6CA07E7BEE6}"/>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21" name="Slide Title">
            <a:extLst>
              <a:ext uri="{FF2B5EF4-FFF2-40B4-BE49-F238E27FC236}">
                <a16:creationId xmlns:a16="http://schemas.microsoft.com/office/drawing/2014/main" id="{BCC77C2C-DD43-CE49-873C-CF04AC935F94}"/>
              </a:ext>
            </a:extLst>
          </p:cNvPr>
          <p:cNvSpPr>
            <a:spLocks noGrp="1"/>
          </p:cNvSpPr>
          <p:nvPr>
            <p:ph type="title"/>
          </p:nvPr>
        </p:nvSpPr>
        <p:spPr>
          <a:xfrm>
            <a:off x="868680" y="2002536"/>
            <a:ext cx="6738906" cy="1099219"/>
          </a:xfrm>
        </p:spPr>
        <p:txBody>
          <a:bodyPr>
            <a:noAutofit/>
          </a:bodyPr>
          <a:lstStyle/>
          <a:p>
            <a:r>
              <a:rPr lang="en-US"/>
              <a:t>Click to edit Master title style</a:t>
            </a:r>
          </a:p>
        </p:txBody>
      </p:sp>
      <p:sp>
        <p:nvSpPr>
          <p:cNvPr id="11" name="eyebrow">
            <a:extLst>
              <a:ext uri="{FF2B5EF4-FFF2-40B4-BE49-F238E27FC236}">
                <a16:creationId xmlns:a16="http://schemas.microsoft.com/office/drawing/2014/main" id="{1339AEE0-CAB2-AC43-8305-2CB3131E1C62}"/>
              </a:ext>
            </a:extLst>
          </p:cNvPr>
          <p:cNvSpPr>
            <a:spLocks noGrp="1"/>
          </p:cNvSpPr>
          <p:nvPr>
            <p:ph type="body" sz="quarter" idx="12"/>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320247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2 - dark">
    <p:bg>
      <p:bgPr>
        <a:solidFill>
          <a:srgbClr val="151C2D"/>
        </a:solidFill>
        <a:effectLst/>
      </p:bgPr>
    </p:bg>
    <p:spTree>
      <p:nvGrpSpPr>
        <p:cNvPr id="1" name=""/>
        <p:cNvGrpSpPr/>
        <p:nvPr/>
      </p:nvGrpSpPr>
      <p:grpSpPr>
        <a:xfrm>
          <a:off x="0" y="0"/>
          <a:ext cx="0" cy="0"/>
          <a:chOff x="0" y="0"/>
          <a:chExt cx="0" cy="0"/>
        </a:xfrm>
      </p:grpSpPr>
      <p:pic>
        <p:nvPicPr>
          <p:cNvPr id="16" name="linePattern">
            <a:extLst>
              <a:ext uri="{FF2B5EF4-FFF2-40B4-BE49-F238E27FC236}">
                <a16:creationId xmlns:a16="http://schemas.microsoft.com/office/drawing/2014/main" id="{3FA9C2F2-A22E-FE4A-9B32-8B05F31923E7}"/>
              </a:ext>
            </a:extLst>
          </p:cNvPr>
          <p:cNvPicPr>
            <a:picLocks noChangeAspect="1"/>
          </p:cNvPicPr>
          <p:nvPr userDrawn="1"/>
        </p:nvPicPr>
        <p:blipFill rotWithShape="1">
          <a:blip r:embed="rId2">
            <a:alphaModFix amt="25000"/>
            <a:extLst>
              <a:ext uri="{BEBA8EAE-BF5A-486C-A8C5-ECC9F3942E4B}">
                <a14:imgProps xmlns:a14="http://schemas.microsoft.com/office/drawing/2010/main">
                  <a14:imgLayer r:embed="rId3">
                    <a14:imgEffect>
                      <a14:brightnessContrast bright="-100000"/>
                    </a14:imgEffect>
                  </a14:imgLayer>
                </a14:imgProps>
              </a:ext>
            </a:extLst>
          </a:blip>
          <a:srcRect t="39312" b="5857"/>
          <a:stretch/>
        </p:blipFill>
        <p:spPr>
          <a:xfrm>
            <a:off x="584994" y="0"/>
            <a:ext cx="15087600" cy="9144000"/>
          </a:xfrm>
          <a:prstGeom prst="rect">
            <a:avLst/>
          </a:prstGeom>
        </p:spPr>
      </p:pic>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905256"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905256"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5" name="Slide Number Placeholder">
            <a:extLst>
              <a:ext uri="{FF2B5EF4-FFF2-40B4-BE49-F238E27FC236}">
                <a16:creationId xmlns:a16="http://schemas.microsoft.com/office/drawing/2014/main" id="{B8677AD7-E672-5048-B7E7-B19D6CF7082A}"/>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8" name="TextBox 7">
            <a:extLst>
              <a:ext uri="{FF2B5EF4-FFF2-40B4-BE49-F238E27FC236}">
                <a16:creationId xmlns:a16="http://schemas.microsoft.com/office/drawing/2014/main" id="{6C65F4E8-51E2-3E4F-9F00-FA691440CE62}"/>
              </a:ext>
            </a:extLst>
          </p:cNvPr>
          <p:cNvSpPr txBox="1">
            <a:spLocks noChangeArrowheads="1"/>
          </p:cNvSpPr>
          <p:nvPr userDrawn="1"/>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1">
                    <a:lumMod val="50000"/>
                    <a:lumOff val="50000"/>
                  </a:schemeClr>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1">
                    <a:lumMod val="50000"/>
                    <a:lumOff val="50000"/>
                  </a:schemeClr>
                </a:solidFill>
                <a:latin typeface="Arial" panose="020B0604020202020204" pitchFamily="34" charset="0"/>
                <a:ea typeface="Arial Regular" charset="0"/>
                <a:cs typeface="Arial Regular" charset="0"/>
              </a:rPr>
              <a:t>infor.com</a:t>
            </a:r>
            <a:endParaRPr lang="en-US" sz="900" b="0" i="0" spc="0" baseline="0" dirty="0">
              <a:solidFill>
                <a:schemeClr val="tx1">
                  <a:lumMod val="50000"/>
                  <a:lumOff val="50000"/>
                </a:schemeClr>
              </a:solidFill>
              <a:latin typeface="Arial" panose="020B0604020202020204" pitchFamily="34" charset="0"/>
              <a:ea typeface="Arial Regular" charset="0"/>
              <a:cs typeface="Arial Regular" charset="0"/>
            </a:endParaRPr>
          </a:p>
        </p:txBody>
      </p:sp>
      <p:sp>
        <p:nvSpPr>
          <p:cNvPr id="9" name="Freeform 1">
            <a:extLst>
              <a:ext uri="{FF2B5EF4-FFF2-40B4-BE49-F238E27FC236}">
                <a16:creationId xmlns:a16="http://schemas.microsoft.com/office/drawing/2014/main" id="{38B96E2D-C0FB-4244-BA7D-716DD0533663}"/>
              </a:ext>
            </a:extLst>
          </p:cNvPr>
          <p:cNvSpPr>
            <a:spLocks noChangeAspect="1" noChangeArrowheads="1"/>
          </p:cNvSpPr>
          <p:nvPr userDrawn="1"/>
        </p:nvSpPr>
        <p:spPr bwMode="auto">
          <a:xfrm>
            <a:off x="905256" y="8476488"/>
            <a:ext cx="388100" cy="155448"/>
          </a:xfrm>
          <a:custGeom>
            <a:avLst/>
            <a:gdLst>
              <a:gd name="T0" fmla="*/ 0 w 27999"/>
              <a:gd name="T1" fmla="*/ 2909 h 11216"/>
              <a:gd name="T2" fmla="*/ 0 w 27999"/>
              <a:gd name="T3" fmla="*/ 2909 h 11216"/>
              <a:gd name="T4" fmla="*/ 2098 w 27999"/>
              <a:gd name="T5" fmla="*/ 2909 h 11216"/>
              <a:gd name="T6" fmla="*/ 2098 w 27999"/>
              <a:gd name="T7" fmla="*/ 308 h 11216"/>
              <a:gd name="T8" fmla="*/ 0 w 27999"/>
              <a:gd name="T9" fmla="*/ 1763 h 11216"/>
              <a:gd name="T10" fmla="*/ 0 w 27999"/>
              <a:gd name="T11" fmla="*/ 2909 h 11216"/>
              <a:gd name="T12" fmla="*/ 23216 w 27999"/>
              <a:gd name="T13" fmla="*/ 11048 h 11216"/>
              <a:gd name="T14" fmla="*/ 23216 w 27999"/>
              <a:gd name="T15" fmla="*/ 11048 h 11216"/>
              <a:gd name="T16" fmla="*/ 25313 w 27999"/>
              <a:gd name="T17" fmla="*/ 11048 h 11216"/>
              <a:gd name="T18" fmla="*/ 25313 w 27999"/>
              <a:gd name="T19" fmla="*/ 8194 h 11216"/>
              <a:gd name="T20" fmla="*/ 27103 w 27999"/>
              <a:gd name="T21" fmla="*/ 5622 h 11216"/>
              <a:gd name="T22" fmla="*/ 27998 w 27999"/>
              <a:gd name="T23" fmla="*/ 5761 h 11216"/>
              <a:gd name="T24" fmla="*/ 27998 w 27999"/>
              <a:gd name="T25" fmla="*/ 3888 h 11216"/>
              <a:gd name="T26" fmla="*/ 25313 w 27999"/>
              <a:gd name="T27" fmla="*/ 4672 h 11216"/>
              <a:gd name="T28" fmla="*/ 25313 w 27999"/>
              <a:gd name="T29" fmla="*/ 4056 h 11216"/>
              <a:gd name="T30" fmla="*/ 23216 w 27999"/>
              <a:gd name="T31" fmla="*/ 4056 h 11216"/>
              <a:gd name="T32" fmla="*/ 23216 w 27999"/>
              <a:gd name="T33" fmla="*/ 11048 h 11216"/>
              <a:gd name="T34" fmla="*/ 18600 w 27999"/>
              <a:gd name="T35" fmla="*/ 9313 h 11216"/>
              <a:gd name="T36" fmla="*/ 18600 w 27999"/>
              <a:gd name="T37" fmla="*/ 9313 h 11216"/>
              <a:gd name="T38" fmla="*/ 16921 w 27999"/>
              <a:gd name="T39" fmla="*/ 7551 h 11216"/>
              <a:gd name="T40" fmla="*/ 18600 w 27999"/>
              <a:gd name="T41" fmla="*/ 5789 h 11216"/>
              <a:gd name="T42" fmla="*/ 20278 w 27999"/>
              <a:gd name="T43" fmla="*/ 7551 h 11216"/>
              <a:gd name="T44" fmla="*/ 18600 w 27999"/>
              <a:gd name="T45" fmla="*/ 9313 h 11216"/>
              <a:gd name="T46" fmla="*/ 18600 w 27999"/>
              <a:gd name="T47" fmla="*/ 3888 h 11216"/>
              <a:gd name="T48" fmla="*/ 18600 w 27999"/>
              <a:gd name="T49" fmla="*/ 3888 h 11216"/>
              <a:gd name="T50" fmla="*/ 14824 w 27999"/>
              <a:gd name="T51" fmla="*/ 7551 h 11216"/>
              <a:gd name="T52" fmla="*/ 18600 w 27999"/>
              <a:gd name="T53" fmla="*/ 11215 h 11216"/>
              <a:gd name="T54" fmla="*/ 22404 w 27999"/>
              <a:gd name="T55" fmla="*/ 7551 h 11216"/>
              <a:gd name="T56" fmla="*/ 18600 w 27999"/>
              <a:gd name="T57" fmla="*/ 3888 h 11216"/>
              <a:gd name="T58" fmla="*/ 10909 w 27999"/>
              <a:gd name="T59" fmla="*/ 11048 h 11216"/>
              <a:gd name="T60" fmla="*/ 10909 w 27999"/>
              <a:gd name="T61" fmla="*/ 11048 h 11216"/>
              <a:gd name="T62" fmla="*/ 13006 w 27999"/>
              <a:gd name="T63" fmla="*/ 11048 h 11216"/>
              <a:gd name="T64" fmla="*/ 13006 w 27999"/>
              <a:gd name="T65" fmla="*/ 5789 h 11216"/>
              <a:gd name="T66" fmla="*/ 14544 w 27999"/>
              <a:gd name="T67" fmla="*/ 5789 h 11216"/>
              <a:gd name="T68" fmla="*/ 14544 w 27999"/>
              <a:gd name="T69" fmla="*/ 4056 h 11216"/>
              <a:gd name="T70" fmla="*/ 13006 w 27999"/>
              <a:gd name="T71" fmla="*/ 4056 h 11216"/>
              <a:gd name="T72" fmla="*/ 13006 w 27999"/>
              <a:gd name="T73" fmla="*/ 2965 h 11216"/>
              <a:gd name="T74" fmla="*/ 14012 w 27999"/>
              <a:gd name="T75" fmla="*/ 1818 h 11216"/>
              <a:gd name="T76" fmla="*/ 14684 w 27999"/>
              <a:gd name="T77" fmla="*/ 1958 h 11216"/>
              <a:gd name="T78" fmla="*/ 14796 w 27999"/>
              <a:gd name="T79" fmla="*/ 140 h 11216"/>
              <a:gd name="T80" fmla="*/ 13566 w 27999"/>
              <a:gd name="T81" fmla="*/ 28 h 11216"/>
              <a:gd name="T82" fmla="*/ 10909 w 27999"/>
              <a:gd name="T83" fmla="*/ 2825 h 11216"/>
              <a:gd name="T84" fmla="*/ 10909 w 27999"/>
              <a:gd name="T85" fmla="*/ 11048 h 11216"/>
              <a:gd name="T86" fmla="*/ 3217 w 27999"/>
              <a:gd name="T87" fmla="*/ 11048 h 11216"/>
              <a:gd name="T88" fmla="*/ 3217 w 27999"/>
              <a:gd name="T89" fmla="*/ 11048 h 11216"/>
              <a:gd name="T90" fmla="*/ 5315 w 27999"/>
              <a:gd name="T91" fmla="*/ 11048 h 11216"/>
              <a:gd name="T92" fmla="*/ 5315 w 27999"/>
              <a:gd name="T93" fmla="*/ 7551 h 11216"/>
              <a:gd name="T94" fmla="*/ 6573 w 27999"/>
              <a:gd name="T95" fmla="*/ 5789 h 11216"/>
              <a:gd name="T96" fmla="*/ 7665 w 27999"/>
              <a:gd name="T97" fmla="*/ 7607 h 11216"/>
              <a:gd name="T98" fmla="*/ 7665 w 27999"/>
              <a:gd name="T99" fmla="*/ 11048 h 11216"/>
              <a:gd name="T100" fmla="*/ 9790 w 27999"/>
              <a:gd name="T101" fmla="*/ 11048 h 11216"/>
              <a:gd name="T102" fmla="*/ 9790 w 27999"/>
              <a:gd name="T103" fmla="*/ 7187 h 11216"/>
              <a:gd name="T104" fmla="*/ 7245 w 27999"/>
              <a:gd name="T105" fmla="*/ 3888 h 11216"/>
              <a:gd name="T106" fmla="*/ 5231 w 27999"/>
              <a:gd name="T107" fmla="*/ 4699 h 11216"/>
              <a:gd name="T108" fmla="*/ 5231 w 27999"/>
              <a:gd name="T109" fmla="*/ 4056 h 11216"/>
              <a:gd name="T110" fmla="*/ 3217 w 27999"/>
              <a:gd name="T111" fmla="*/ 4056 h 11216"/>
              <a:gd name="T112" fmla="*/ 3217 w 27999"/>
              <a:gd name="T113" fmla="*/ 11048 h 11216"/>
              <a:gd name="T114" fmla="*/ 0 w 27999"/>
              <a:gd name="T115" fmla="*/ 11048 h 11216"/>
              <a:gd name="T116" fmla="*/ 0 w 27999"/>
              <a:gd name="T117" fmla="*/ 11048 h 11216"/>
              <a:gd name="T118" fmla="*/ 2098 w 27999"/>
              <a:gd name="T119" fmla="*/ 11048 h 11216"/>
              <a:gd name="T120" fmla="*/ 2098 w 27999"/>
              <a:gd name="T121" fmla="*/ 4056 h 11216"/>
              <a:gd name="T122" fmla="*/ 0 w 27999"/>
              <a:gd name="T123" fmla="*/ 4056 h 11216"/>
              <a:gd name="T124" fmla="*/ 0 w 27999"/>
              <a:gd name="T125" fmla="*/ 11048 h 1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9" h="11216">
                <a:moveTo>
                  <a:pt x="0" y="2909"/>
                </a:moveTo>
                <a:lnTo>
                  <a:pt x="0" y="2909"/>
                </a:lnTo>
                <a:cubicBezTo>
                  <a:pt x="2098" y="2909"/>
                  <a:pt x="2098" y="2909"/>
                  <a:pt x="2098" y="2909"/>
                </a:cubicBezTo>
                <a:cubicBezTo>
                  <a:pt x="2098" y="308"/>
                  <a:pt x="2098" y="308"/>
                  <a:pt x="2098" y="308"/>
                </a:cubicBezTo>
                <a:cubicBezTo>
                  <a:pt x="0" y="1763"/>
                  <a:pt x="0" y="1763"/>
                  <a:pt x="0" y="1763"/>
                </a:cubicBezTo>
                <a:lnTo>
                  <a:pt x="0" y="2909"/>
                </a:lnTo>
                <a:close/>
                <a:moveTo>
                  <a:pt x="23216" y="11048"/>
                </a:moveTo>
                <a:lnTo>
                  <a:pt x="23216" y="11048"/>
                </a:lnTo>
                <a:cubicBezTo>
                  <a:pt x="25313" y="11048"/>
                  <a:pt x="25313" y="11048"/>
                  <a:pt x="25313" y="11048"/>
                </a:cubicBezTo>
                <a:cubicBezTo>
                  <a:pt x="25313" y="8194"/>
                  <a:pt x="25313" y="8194"/>
                  <a:pt x="25313" y="8194"/>
                </a:cubicBezTo>
                <a:cubicBezTo>
                  <a:pt x="25313" y="6796"/>
                  <a:pt x="25509" y="5622"/>
                  <a:pt x="27103" y="5622"/>
                </a:cubicBezTo>
                <a:cubicBezTo>
                  <a:pt x="27411" y="5622"/>
                  <a:pt x="27719" y="5677"/>
                  <a:pt x="27998" y="5761"/>
                </a:cubicBezTo>
                <a:cubicBezTo>
                  <a:pt x="27998" y="3888"/>
                  <a:pt x="27998" y="3888"/>
                  <a:pt x="27998" y="3888"/>
                </a:cubicBezTo>
                <a:cubicBezTo>
                  <a:pt x="25872" y="3776"/>
                  <a:pt x="25313" y="4672"/>
                  <a:pt x="25313" y="4672"/>
                </a:cubicBezTo>
                <a:cubicBezTo>
                  <a:pt x="25313" y="4056"/>
                  <a:pt x="25313" y="4056"/>
                  <a:pt x="25313" y="4056"/>
                </a:cubicBezTo>
                <a:cubicBezTo>
                  <a:pt x="23216" y="4056"/>
                  <a:pt x="23216" y="4056"/>
                  <a:pt x="23216" y="4056"/>
                </a:cubicBezTo>
                <a:lnTo>
                  <a:pt x="23216" y="11048"/>
                </a:lnTo>
                <a:close/>
                <a:moveTo>
                  <a:pt x="18600" y="9313"/>
                </a:moveTo>
                <a:lnTo>
                  <a:pt x="18600" y="9313"/>
                </a:lnTo>
                <a:cubicBezTo>
                  <a:pt x="17565" y="9313"/>
                  <a:pt x="16921" y="8614"/>
                  <a:pt x="16921" y="7551"/>
                </a:cubicBezTo>
                <a:cubicBezTo>
                  <a:pt x="16921" y="6516"/>
                  <a:pt x="17565" y="5789"/>
                  <a:pt x="18600" y="5789"/>
                </a:cubicBezTo>
                <a:cubicBezTo>
                  <a:pt x="19663" y="5789"/>
                  <a:pt x="20278" y="6516"/>
                  <a:pt x="20278" y="7551"/>
                </a:cubicBezTo>
                <a:cubicBezTo>
                  <a:pt x="20278" y="8586"/>
                  <a:pt x="19663" y="9313"/>
                  <a:pt x="18600" y="9313"/>
                </a:cubicBezTo>
                <a:close/>
                <a:moveTo>
                  <a:pt x="18600" y="3888"/>
                </a:moveTo>
                <a:lnTo>
                  <a:pt x="18600" y="3888"/>
                </a:lnTo>
                <a:cubicBezTo>
                  <a:pt x="16503" y="3888"/>
                  <a:pt x="14824" y="5343"/>
                  <a:pt x="14824" y="7551"/>
                </a:cubicBezTo>
                <a:cubicBezTo>
                  <a:pt x="14824" y="9788"/>
                  <a:pt x="16503" y="11215"/>
                  <a:pt x="18600" y="11215"/>
                </a:cubicBezTo>
                <a:cubicBezTo>
                  <a:pt x="20698" y="11215"/>
                  <a:pt x="22404" y="9788"/>
                  <a:pt x="22404" y="7551"/>
                </a:cubicBezTo>
                <a:cubicBezTo>
                  <a:pt x="22404" y="5343"/>
                  <a:pt x="20698" y="3888"/>
                  <a:pt x="18600" y="3888"/>
                </a:cubicBezTo>
                <a:close/>
                <a:moveTo>
                  <a:pt x="10909" y="11048"/>
                </a:moveTo>
                <a:lnTo>
                  <a:pt x="10909" y="11048"/>
                </a:lnTo>
                <a:cubicBezTo>
                  <a:pt x="13006" y="11048"/>
                  <a:pt x="13006" y="11048"/>
                  <a:pt x="13006" y="11048"/>
                </a:cubicBezTo>
                <a:cubicBezTo>
                  <a:pt x="13006" y="5789"/>
                  <a:pt x="13006" y="5789"/>
                  <a:pt x="13006" y="5789"/>
                </a:cubicBezTo>
                <a:cubicBezTo>
                  <a:pt x="14544" y="5789"/>
                  <a:pt x="14544" y="5789"/>
                  <a:pt x="14544" y="5789"/>
                </a:cubicBezTo>
                <a:cubicBezTo>
                  <a:pt x="14544" y="4056"/>
                  <a:pt x="14544" y="4056"/>
                  <a:pt x="14544" y="4056"/>
                </a:cubicBezTo>
                <a:cubicBezTo>
                  <a:pt x="13006" y="4056"/>
                  <a:pt x="13006" y="4056"/>
                  <a:pt x="13006" y="4056"/>
                </a:cubicBezTo>
                <a:cubicBezTo>
                  <a:pt x="13006" y="2965"/>
                  <a:pt x="13006" y="2965"/>
                  <a:pt x="13006" y="2965"/>
                </a:cubicBezTo>
                <a:cubicBezTo>
                  <a:pt x="13006" y="2042"/>
                  <a:pt x="13342" y="1818"/>
                  <a:pt x="14012" y="1818"/>
                </a:cubicBezTo>
                <a:cubicBezTo>
                  <a:pt x="14236" y="1818"/>
                  <a:pt x="14489" y="1874"/>
                  <a:pt x="14684" y="1958"/>
                </a:cubicBezTo>
                <a:cubicBezTo>
                  <a:pt x="14796" y="140"/>
                  <a:pt x="14796" y="140"/>
                  <a:pt x="14796" y="140"/>
                </a:cubicBezTo>
                <a:cubicBezTo>
                  <a:pt x="14377" y="56"/>
                  <a:pt x="13986" y="0"/>
                  <a:pt x="13566" y="28"/>
                </a:cubicBezTo>
                <a:cubicBezTo>
                  <a:pt x="11273" y="28"/>
                  <a:pt x="10909" y="1315"/>
                  <a:pt x="10909" y="2825"/>
                </a:cubicBezTo>
                <a:lnTo>
                  <a:pt x="10909" y="11048"/>
                </a:lnTo>
                <a:close/>
                <a:moveTo>
                  <a:pt x="3217" y="11048"/>
                </a:moveTo>
                <a:lnTo>
                  <a:pt x="3217" y="11048"/>
                </a:lnTo>
                <a:cubicBezTo>
                  <a:pt x="5315" y="11048"/>
                  <a:pt x="5315" y="11048"/>
                  <a:pt x="5315" y="11048"/>
                </a:cubicBezTo>
                <a:cubicBezTo>
                  <a:pt x="5315" y="7551"/>
                  <a:pt x="5315" y="7551"/>
                  <a:pt x="5315" y="7551"/>
                </a:cubicBezTo>
                <a:cubicBezTo>
                  <a:pt x="5315" y="6656"/>
                  <a:pt x="5482" y="5789"/>
                  <a:pt x="6573" y="5789"/>
                </a:cubicBezTo>
                <a:cubicBezTo>
                  <a:pt x="7665" y="5789"/>
                  <a:pt x="7665" y="6824"/>
                  <a:pt x="7665" y="7607"/>
                </a:cubicBezTo>
                <a:cubicBezTo>
                  <a:pt x="7665" y="11048"/>
                  <a:pt x="7665" y="11048"/>
                  <a:pt x="7665" y="11048"/>
                </a:cubicBezTo>
                <a:cubicBezTo>
                  <a:pt x="9790" y="11048"/>
                  <a:pt x="9790" y="11048"/>
                  <a:pt x="9790" y="11048"/>
                </a:cubicBezTo>
                <a:cubicBezTo>
                  <a:pt x="9790" y="7187"/>
                  <a:pt x="9790" y="7187"/>
                  <a:pt x="9790" y="7187"/>
                </a:cubicBezTo>
                <a:cubicBezTo>
                  <a:pt x="9790" y="5314"/>
                  <a:pt x="9398" y="3888"/>
                  <a:pt x="7245" y="3888"/>
                </a:cubicBezTo>
                <a:cubicBezTo>
                  <a:pt x="5594" y="3888"/>
                  <a:pt x="5231" y="4699"/>
                  <a:pt x="5231" y="4699"/>
                </a:cubicBezTo>
                <a:cubicBezTo>
                  <a:pt x="5231" y="4056"/>
                  <a:pt x="5231" y="4056"/>
                  <a:pt x="5231" y="4056"/>
                </a:cubicBezTo>
                <a:cubicBezTo>
                  <a:pt x="3217" y="4056"/>
                  <a:pt x="3217" y="4056"/>
                  <a:pt x="3217" y="4056"/>
                </a:cubicBezTo>
                <a:lnTo>
                  <a:pt x="3217" y="11048"/>
                </a:lnTo>
                <a:close/>
                <a:moveTo>
                  <a:pt x="0" y="11048"/>
                </a:moveTo>
                <a:lnTo>
                  <a:pt x="0" y="11048"/>
                </a:lnTo>
                <a:cubicBezTo>
                  <a:pt x="2098" y="11048"/>
                  <a:pt x="2098" y="11048"/>
                  <a:pt x="2098" y="11048"/>
                </a:cubicBezTo>
                <a:cubicBezTo>
                  <a:pt x="2098" y="4056"/>
                  <a:pt x="2098" y="4056"/>
                  <a:pt x="2098" y="4056"/>
                </a:cubicBezTo>
                <a:cubicBezTo>
                  <a:pt x="0" y="4056"/>
                  <a:pt x="0" y="4056"/>
                  <a:pt x="0" y="4056"/>
                </a:cubicBezTo>
                <a:lnTo>
                  <a:pt x="0" y="11048"/>
                </a:lnTo>
                <a:close/>
              </a:path>
            </a:pathLst>
          </a:custGeom>
          <a:solidFill>
            <a:schemeClr val="tx1">
              <a:lumMod val="50000"/>
              <a:lumOff val="50000"/>
            </a:schemeClr>
          </a:solidFill>
          <a:ln>
            <a:noFill/>
          </a:ln>
          <a:effectLst/>
        </p:spPr>
        <p:txBody>
          <a:bodyPr wrap="none" anchor="ctr"/>
          <a:lstStyle/>
          <a:p>
            <a:endParaRPr lang="en-US"/>
          </a:p>
        </p:txBody>
      </p:sp>
    </p:spTree>
    <p:extLst>
      <p:ext uri="{BB962C8B-B14F-4D97-AF65-F5344CB8AC3E}">
        <p14:creationId xmlns:p14="http://schemas.microsoft.com/office/powerpoint/2010/main" val="32918930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mages (3) w/Title Option A">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AAB6E707-0451-1345-9BFF-1C64AFABFB99}"/>
              </a:ext>
            </a:extLst>
          </p:cNvPr>
          <p:cNvSpPr>
            <a:spLocks noGrp="1"/>
          </p:cNvSpPr>
          <p:nvPr>
            <p:ph type="title"/>
          </p:nvPr>
        </p:nvSpPr>
        <p:spPr>
          <a:xfrm>
            <a:off x="1389888" y="2002536"/>
            <a:ext cx="13940600" cy="1099219"/>
          </a:xfrm>
        </p:spPr>
        <p:txBody>
          <a:bodyPr>
            <a:noAutofit/>
          </a:bodyPr>
          <a:lstStyle/>
          <a:p>
            <a:r>
              <a:rPr lang="en-US"/>
              <a:t>Click to edit Master title style</a:t>
            </a:r>
          </a:p>
        </p:txBody>
      </p:sp>
      <p:sp>
        <p:nvSpPr>
          <p:cNvPr id="9" name="Picture Placeholder 11">
            <a:extLst>
              <a:ext uri="{FF2B5EF4-FFF2-40B4-BE49-F238E27FC236}">
                <a16:creationId xmlns:a16="http://schemas.microsoft.com/office/drawing/2014/main" id="{203748F9-7281-AF4D-BC92-693C0EF9BC7E}"/>
              </a:ext>
            </a:extLst>
          </p:cNvPr>
          <p:cNvSpPr>
            <a:spLocks noGrp="1"/>
          </p:cNvSpPr>
          <p:nvPr>
            <p:ph type="pic" sz="quarter" idx="18" hasCustomPrompt="1"/>
          </p:nvPr>
        </p:nvSpPr>
        <p:spPr>
          <a:xfrm>
            <a:off x="1426464" y="3864891"/>
            <a:ext cx="4928616" cy="2816352"/>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3" name="Picture Placeholder 11">
            <a:extLst>
              <a:ext uri="{FF2B5EF4-FFF2-40B4-BE49-F238E27FC236}">
                <a16:creationId xmlns:a16="http://schemas.microsoft.com/office/drawing/2014/main" id="{BEC169B0-5B86-6E43-9E61-E1F55A5D84A9}"/>
              </a:ext>
            </a:extLst>
          </p:cNvPr>
          <p:cNvSpPr>
            <a:spLocks noGrp="1"/>
          </p:cNvSpPr>
          <p:nvPr>
            <p:ph type="pic" sz="quarter" idx="19" hasCustomPrompt="1"/>
          </p:nvPr>
        </p:nvSpPr>
        <p:spPr>
          <a:xfrm>
            <a:off x="6377718" y="3864891"/>
            <a:ext cx="4928616" cy="2816352"/>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4" name="Picture Placeholder 11">
            <a:extLst>
              <a:ext uri="{FF2B5EF4-FFF2-40B4-BE49-F238E27FC236}">
                <a16:creationId xmlns:a16="http://schemas.microsoft.com/office/drawing/2014/main" id="{B0EAA27C-B585-B24C-A485-08E3ED5CC77A}"/>
              </a:ext>
            </a:extLst>
          </p:cNvPr>
          <p:cNvSpPr>
            <a:spLocks noGrp="1"/>
          </p:cNvSpPr>
          <p:nvPr>
            <p:ph type="pic" sz="quarter" idx="20" hasCustomPrompt="1"/>
          </p:nvPr>
        </p:nvSpPr>
        <p:spPr>
          <a:xfrm>
            <a:off x="11328972" y="3864891"/>
            <a:ext cx="4928616" cy="2816352"/>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5" name="Slide Number Placeholder">
            <a:extLst>
              <a:ext uri="{FF2B5EF4-FFF2-40B4-BE49-F238E27FC236}">
                <a16:creationId xmlns:a16="http://schemas.microsoft.com/office/drawing/2014/main" id="{DBF0DFB9-8443-5F4D-BDFF-1228AE622119}"/>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BEEECED0-1671-3D4E-80A3-A8B03FA41274}" type="slidenum">
              <a:rPr lang="en-US" smtClean="0"/>
              <a:pPr/>
              <a:t>‹#›</a:t>
            </a:fld>
            <a:endParaRPr lang="en-US"/>
          </a:p>
        </p:txBody>
      </p:sp>
      <p:sp>
        <p:nvSpPr>
          <p:cNvPr id="11" name="eyebrow">
            <a:extLst>
              <a:ext uri="{FF2B5EF4-FFF2-40B4-BE49-F238E27FC236}">
                <a16:creationId xmlns:a16="http://schemas.microsoft.com/office/drawing/2014/main" id="{A0191E8B-3195-DD45-A8E1-92B0F48003CF}"/>
              </a:ext>
            </a:extLst>
          </p:cNvPr>
          <p:cNvSpPr>
            <a:spLocks noGrp="1"/>
          </p:cNvSpPr>
          <p:nvPr>
            <p:ph type="body" sz="quarter" idx="12"/>
          </p:nvPr>
        </p:nvSpPr>
        <p:spPr>
          <a:xfrm>
            <a:off x="1426464" y="1600200"/>
            <a:ext cx="6701536" cy="214033"/>
          </a:xfrm>
        </p:spPr>
        <p:txBody>
          <a:bodyPr vert="horz" wrap="square" lIns="0" tIns="0" rIns="0" bIns="0" rtlCol="0">
            <a:noAutofit/>
          </a:bodyPr>
          <a:lstStyle>
            <a:lvl1pPr>
              <a:defRPr lang="en-US" sz="1600" spc="-20" baseline="0"/>
            </a:lvl1pPr>
          </a:lstStyle>
          <a:p>
            <a:pPr lvl="0"/>
            <a:r>
              <a:rPr lang="en-US"/>
              <a:t>Click to edit Master text styles</a:t>
            </a:r>
          </a:p>
        </p:txBody>
      </p:sp>
    </p:spTree>
    <p:extLst>
      <p:ext uri="{BB962C8B-B14F-4D97-AF65-F5344CB8AC3E}">
        <p14:creationId xmlns:p14="http://schemas.microsoft.com/office/powerpoint/2010/main" val="30439628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Image (Full Background w/Titl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4838F13-74A3-8044-A450-178BD2D3DFDD}"/>
              </a:ext>
            </a:extLst>
          </p:cNvPr>
          <p:cNvSpPr>
            <a:spLocks noGrp="1"/>
          </p:cNvSpPr>
          <p:nvPr>
            <p:ph type="pic" sz="quarter" idx="16" hasCustomPrompt="1"/>
          </p:nvPr>
        </p:nvSpPr>
        <p:spPr>
          <a:xfrm>
            <a:off x="0" y="0"/>
            <a:ext cx="16258032" cy="9144000"/>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68680" y="2002536"/>
            <a:ext cx="6738112" cy="1828193"/>
          </a:xfrm>
        </p:spPr>
        <p:txBody>
          <a:bodyPr>
            <a:spAutoFit/>
          </a:bodyPr>
          <a:lstStyle>
            <a:lvl1pPr>
              <a:defRPr sz="6600"/>
            </a:lvl1pPr>
          </a:lstStyle>
          <a:p>
            <a:r>
              <a:rPr lang="en-US"/>
              <a:t>Click to edit Master title style</a:t>
            </a:r>
          </a:p>
        </p:txBody>
      </p:sp>
      <p:sp>
        <p:nvSpPr>
          <p:cNvPr id="7" name="Copyright">
            <a:extLst>
              <a:ext uri="{FF2B5EF4-FFF2-40B4-BE49-F238E27FC236}">
                <a16:creationId xmlns:a16="http://schemas.microsoft.com/office/drawing/2014/main" id="{C01CA0D4-6EC5-C542-93F0-0EAD3406202E}"/>
              </a:ext>
            </a:extLst>
          </p:cNvPr>
          <p:cNvSpPr>
            <a:spLocks noGrp="1"/>
          </p:cNvSpPr>
          <p:nvPr>
            <p:ph type="body" sz="quarter" idx="15"/>
          </p:nvPr>
        </p:nvSpPr>
        <p:spPr>
          <a:xfrm>
            <a:off x="13804429" y="8520358"/>
            <a:ext cx="1526059" cy="135293"/>
          </a:xfrm>
        </p:spPr>
        <p:txBody>
          <a:bodyPr wrap="none">
            <a:spAutoFit/>
          </a:bodyPr>
          <a:lstStyle>
            <a:lvl1pPr algn="r">
              <a:defRPr sz="900" b="0" i="0" baseline="0">
                <a:solidFill>
                  <a:schemeClr val="tx2"/>
                </a:solidFill>
                <a:effectLst/>
              </a:defRPr>
            </a:lvl1pPr>
            <a:lvl2pPr marL="0" indent="0">
              <a:buNone/>
              <a:defRPr/>
            </a:lvl2pPr>
          </a:lstStyle>
          <a:p>
            <a:pPr lvl="0"/>
            <a:r>
              <a:rPr lang="en-US"/>
              <a:t>Click to edit Master text styles</a:t>
            </a:r>
          </a:p>
        </p:txBody>
      </p:sp>
      <p:sp>
        <p:nvSpPr>
          <p:cNvPr id="8" name="Slide Number Placeholder">
            <a:extLst>
              <a:ext uri="{FF2B5EF4-FFF2-40B4-BE49-F238E27FC236}">
                <a16:creationId xmlns:a16="http://schemas.microsoft.com/office/drawing/2014/main" id="{664938B8-3C00-BD4B-A77F-88DD18640912}"/>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9" name="Eyebrow">
            <a:extLst>
              <a:ext uri="{FF2B5EF4-FFF2-40B4-BE49-F238E27FC236}">
                <a16:creationId xmlns:a16="http://schemas.microsoft.com/office/drawing/2014/main" id="{6B6F2DEB-3144-334A-8AD5-3D1772CE2F04}"/>
              </a:ext>
            </a:extLst>
          </p:cNvPr>
          <p:cNvSpPr>
            <a:spLocks noGrp="1"/>
          </p:cNvSpPr>
          <p:nvPr>
            <p:ph type="body" sz="quarter" idx="17"/>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13062931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A0CD94-D2E8-B544-919A-497CBD3824FB}"/>
              </a:ext>
            </a:extLst>
          </p:cNvPr>
          <p:cNvSpPr>
            <a:spLocks noGrp="1"/>
          </p:cNvSpPr>
          <p:nvPr>
            <p:ph type="ftr" sz="quarter" idx="10"/>
          </p:nvPr>
        </p:nvSpPr>
        <p:spPr>
          <a:xfrm>
            <a:off x="1438968" y="8520358"/>
            <a:ext cx="5486936" cy="138499"/>
          </a:xfrm>
          <a:prstGeom prst="rect">
            <a:avLst/>
          </a:prstGeom>
        </p:spPr>
        <p:txBody>
          <a:bodyPr/>
          <a:lstStyle/>
          <a:p>
            <a:r>
              <a:rPr lang="en-US" dirty="0"/>
              <a:t>Fall 2022 – Corporate PowerPoint Template  |  December 2022</a:t>
            </a:r>
          </a:p>
        </p:txBody>
      </p:sp>
      <p:sp>
        <p:nvSpPr>
          <p:cNvPr id="5" name="Slide Number Placeholder">
            <a:extLst>
              <a:ext uri="{FF2B5EF4-FFF2-40B4-BE49-F238E27FC236}">
                <a16:creationId xmlns:a16="http://schemas.microsoft.com/office/drawing/2014/main" id="{D7E0BF4C-DAFF-A049-ACF0-550D88B0CCB8}"/>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bg1">
                    <a:lumMod val="50000"/>
                  </a:schemeClr>
                </a:solidFill>
                <a:latin typeface="Arial" panose="020B0604020202020204" pitchFamily="34" charset="0"/>
                <a:cs typeface="Arial" panose="020B0604020202020204" pitchFamily="34" charset="0"/>
              </a:defRPr>
            </a:lvl1pPr>
          </a:lstStyle>
          <a:p>
            <a:fld id="{8E4D2BAF-2300-4C40-83DE-DBE2DB483FEC}" type="slidenum">
              <a:rPr lang="en-US" smtClean="0"/>
              <a:t>‹#›</a:t>
            </a:fld>
            <a:endParaRPr lang="en-US"/>
          </a:p>
        </p:txBody>
      </p:sp>
    </p:spTree>
    <p:extLst>
      <p:ext uri="{BB962C8B-B14F-4D97-AF65-F5344CB8AC3E}">
        <p14:creationId xmlns:p14="http://schemas.microsoft.com/office/powerpoint/2010/main" val="2461847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D7E0BF4C-DAFF-A049-ACF0-550D88B0CCB8}"/>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8" name="Slide Title">
            <a:extLst>
              <a:ext uri="{FF2B5EF4-FFF2-40B4-BE49-F238E27FC236}">
                <a16:creationId xmlns:a16="http://schemas.microsoft.com/office/drawing/2014/main" id="{02C5DD4C-15A8-0F40-A4FD-440E71CCEF90}"/>
              </a:ext>
            </a:extLst>
          </p:cNvPr>
          <p:cNvSpPr>
            <a:spLocks noGrp="1"/>
          </p:cNvSpPr>
          <p:nvPr>
            <p:ph type="title"/>
          </p:nvPr>
        </p:nvSpPr>
        <p:spPr>
          <a:xfrm>
            <a:off x="834887" y="3282696"/>
            <a:ext cx="6738112" cy="1099219"/>
          </a:xfrm>
        </p:spPr>
        <p:txBody>
          <a:bodyPr anchor="t">
            <a:noAutofit/>
          </a:bodyPr>
          <a:lstStyle/>
          <a:p>
            <a:r>
              <a:rPr lang="en-US"/>
              <a:t>Click to edit Master title style</a:t>
            </a:r>
          </a:p>
        </p:txBody>
      </p:sp>
      <p:sp>
        <p:nvSpPr>
          <p:cNvPr id="9" name="eyebrow">
            <a:extLst>
              <a:ext uri="{FF2B5EF4-FFF2-40B4-BE49-F238E27FC236}">
                <a16:creationId xmlns:a16="http://schemas.microsoft.com/office/drawing/2014/main" id="{13D2F3F7-B8E5-8945-BD16-EAA4247DA6AE}"/>
              </a:ext>
            </a:extLst>
          </p:cNvPr>
          <p:cNvSpPr>
            <a:spLocks noGrp="1"/>
          </p:cNvSpPr>
          <p:nvPr>
            <p:ph type="body" sz="quarter" idx="12"/>
          </p:nvPr>
        </p:nvSpPr>
        <p:spPr>
          <a:xfrm>
            <a:off x="871463" y="2889504"/>
            <a:ext cx="6701536" cy="214033"/>
          </a:xfrm>
        </p:spPr>
        <p:txBody>
          <a:bodyPr vert="horz" wrap="square" lIns="0" tIns="0" rIns="0" bIns="0" rtlCol="0">
            <a:noAutofit/>
          </a:bodyPr>
          <a:lstStyle>
            <a:lvl1pPr>
              <a:defRPr lang="en-US" sz="1600" spc="-30" dirty="0"/>
            </a:lvl1pPr>
          </a:lstStyle>
          <a:p>
            <a:pPr lvl="0"/>
            <a:r>
              <a:rPr lang="en-US"/>
              <a:t>Click to edit Master text styles</a:t>
            </a:r>
          </a:p>
        </p:txBody>
      </p:sp>
    </p:spTree>
    <p:extLst>
      <p:ext uri="{BB962C8B-B14F-4D97-AF65-F5344CB8AC3E}">
        <p14:creationId xmlns:p14="http://schemas.microsoft.com/office/powerpoint/2010/main" val="13902659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 option 2">
    <p:spTree>
      <p:nvGrpSpPr>
        <p:cNvPr id="1" name=""/>
        <p:cNvGrpSpPr/>
        <p:nvPr/>
      </p:nvGrpSpPr>
      <p:grpSpPr>
        <a:xfrm>
          <a:off x="0" y="0"/>
          <a:ext cx="0" cy="0"/>
          <a:chOff x="0" y="0"/>
          <a:chExt cx="0" cy="0"/>
        </a:xfrm>
      </p:grpSpPr>
      <p:sp>
        <p:nvSpPr>
          <p:cNvPr id="5" name="box 1">
            <a:extLst>
              <a:ext uri="{FF2B5EF4-FFF2-40B4-BE49-F238E27FC236}">
                <a16:creationId xmlns:a16="http://schemas.microsoft.com/office/drawing/2014/main" id="{020E5773-50E6-4D4E-8AD0-BFACBDE35408}"/>
              </a:ext>
            </a:extLst>
          </p:cNvPr>
          <p:cNvSpPr>
            <a:spLocks noGrp="1" noChangeAspect="1"/>
          </p:cNvSpPr>
          <p:nvPr>
            <p:ph type="body" sz="quarter" idx="17" hasCustomPrompt="1"/>
          </p:nvPr>
        </p:nvSpPr>
        <p:spPr>
          <a:xfrm>
            <a:off x="10717617" y="0"/>
            <a:ext cx="5539971" cy="4572000"/>
          </a:xfrm>
          <a:solidFill>
            <a:srgbClr val="F8EDD3"/>
          </a:solidFill>
        </p:spPr>
        <p:txBody>
          <a:bodyPr vert="horz" lIns="0" tIns="0" rIns="0" bIns="0" rtlCol="0" anchor="ctr">
            <a:normAutofit/>
          </a:bodyPr>
          <a:lstStyle>
            <a:lvl1pPr algn="ctr">
              <a:defRPr lang="en-US" smtClean="0"/>
            </a:lvl1pPr>
            <a:lvl2pPr>
              <a:defRPr lang="en-US" smtClean="0"/>
            </a:lvl2pPr>
            <a:lvl3pPr>
              <a:defRPr lang="en-US" smtClean="0"/>
            </a:lvl3pPr>
            <a:lvl4pPr>
              <a:defRPr lang="en-US" smtClean="0"/>
            </a:lvl4pPr>
            <a:lvl5pPr>
              <a:defRPr lang="en-US"/>
            </a:lvl5pPr>
          </a:lstStyle>
          <a:p>
            <a:pPr lvl="0"/>
            <a:r>
              <a:rPr lang="en-US" dirty="0"/>
              <a:t> </a:t>
            </a:r>
          </a:p>
        </p:txBody>
      </p:sp>
      <p:sp>
        <p:nvSpPr>
          <p:cNvPr id="18" name="box 2">
            <a:extLst>
              <a:ext uri="{FF2B5EF4-FFF2-40B4-BE49-F238E27FC236}">
                <a16:creationId xmlns:a16="http://schemas.microsoft.com/office/drawing/2014/main" id="{2636E0BC-FB83-1F44-B3AA-2CC5BB280F2F}"/>
              </a:ext>
            </a:extLst>
          </p:cNvPr>
          <p:cNvSpPr>
            <a:spLocks noGrp="1" noChangeAspect="1"/>
          </p:cNvSpPr>
          <p:nvPr>
            <p:ph type="body" sz="quarter" idx="18" hasCustomPrompt="1"/>
          </p:nvPr>
        </p:nvSpPr>
        <p:spPr>
          <a:xfrm>
            <a:off x="10717617" y="4572000"/>
            <a:ext cx="5539971" cy="4572000"/>
          </a:xfrm>
          <a:solidFill>
            <a:srgbClr val="F6D683"/>
          </a:solidFill>
        </p:spPr>
        <p:txBody>
          <a:bodyPr vert="horz" lIns="0" tIns="0" rIns="0" bIns="0" rtlCol="0" anchor="ctr">
            <a:normAutofit/>
          </a:bodyPr>
          <a:lstStyle>
            <a:lvl1pPr algn="ctr">
              <a:defRPr lang="en-US" smtClean="0"/>
            </a:lvl1pPr>
            <a:lvl2pPr>
              <a:defRPr lang="en-US" smtClean="0"/>
            </a:lvl2pPr>
            <a:lvl3pPr>
              <a:defRPr lang="en-US" smtClean="0"/>
            </a:lvl3pPr>
            <a:lvl4pPr>
              <a:defRPr lang="en-US" smtClean="0"/>
            </a:lvl4pPr>
            <a:lvl5pPr>
              <a:defRPr lang="en-US"/>
            </a:lvl5pPr>
          </a:lstStyle>
          <a:p>
            <a:pPr lvl="0"/>
            <a:r>
              <a:rPr lang="en-US" dirty="0"/>
              <a:t> </a:t>
            </a:r>
          </a:p>
        </p:txBody>
      </p:sp>
      <p:sp>
        <p:nvSpPr>
          <p:cNvPr id="21" name="box 3 - colorBase">
            <a:extLst>
              <a:ext uri="{FF2B5EF4-FFF2-40B4-BE49-F238E27FC236}">
                <a16:creationId xmlns:a16="http://schemas.microsoft.com/office/drawing/2014/main" id="{A6F08A2C-30A4-4348-8C8F-20CEDD62F028}"/>
              </a:ext>
            </a:extLst>
          </p:cNvPr>
          <p:cNvSpPr>
            <a:spLocks noGrp="1" noChangeAspect="1"/>
          </p:cNvSpPr>
          <p:nvPr>
            <p:ph type="body" sz="quarter" idx="19" hasCustomPrompt="1"/>
          </p:nvPr>
        </p:nvSpPr>
        <p:spPr>
          <a:xfrm>
            <a:off x="0" y="0"/>
            <a:ext cx="10754139" cy="9144000"/>
          </a:xfrm>
          <a:solidFill>
            <a:schemeClr val="accent5">
              <a:lumMod val="40000"/>
              <a:lumOff val="60000"/>
            </a:schemeClr>
          </a:solidFill>
        </p:spPr>
        <p:txBody>
          <a:bodyPr vert="horz" lIns="0" tIns="0" rIns="0" bIns="0" rtlCol="0" anchor="ctr">
            <a:normAutofit/>
          </a:bodyPr>
          <a:lstStyle>
            <a:lvl1pPr algn="ctr">
              <a:defRPr lang="en-US" smtClean="0"/>
            </a:lvl1pPr>
            <a:lvl2pPr>
              <a:defRPr lang="en-US" smtClean="0"/>
            </a:lvl2pPr>
            <a:lvl3pPr>
              <a:defRPr lang="en-US" smtClean="0"/>
            </a:lvl3pPr>
            <a:lvl4pPr>
              <a:defRPr lang="en-US" smtClean="0"/>
            </a:lvl4pPr>
            <a:lvl5pPr>
              <a:defRPr lang="en-US"/>
            </a:lvl5pPr>
          </a:lstStyle>
          <a:p>
            <a:pPr lvl="0"/>
            <a:r>
              <a:rPr lang="en-US" dirty="0"/>
              <a:t> </a:t>
            </a:r>
          </a:p>
        </p:txBody>
      </p:sp>
      <p:sp>
        <p:nvSpPr>
          <p:cNvPr id="15" name="colorBase" hidden="1">
            <a:extLst>
              <a:ext uri="{FF2B5EF4-FFF2-40B4-BE49-F238E27FC236}">
                <a16:creationId xmlns:a16="http://schemas.microsoft.com/office/drawing/2014/main" id="{C95905BC-7484-AE48-9D8F-027233F7260C}"/>
              </a:ext>
            </a:extLst>
          </p:cNvPr>
          <p:cNvSpPr>
            <a:spLocks/>
          </p:cNvSpPr>
          <p:nvPr userDrawn="1"/>
        </p:nvSpPr>
        <p:spPr>
          <a:xfrm>
            <a:off x="-2" y="0"/>
            <a:ext cx="10789920" cy="914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pyright">
            <a:extLst>
              <a:ext uri="{FF2B5EF4-FFF2-40B4-BE49-F238E27FC236}">
                <a16:creationId xmlns:a16="http://schemas.microsoft.com/office/drawing/2014/main" id="{C01CA0D4-6EC5-C542-93F0-0EAD3406202E}"/>
              </a:ext>
            </a:extLst>
          </p:cNvPr>
          <p:cNvSpPr>
            <a:spLocks noGrp="1"/>
          </p:cNvSpPr>
          <p:nvPr>
            <p:ph type="body" sz="quarter" idx="15"/>
          </p:nvPr>
        </p:nvSpPr>
        <p:spPr>
          <a:xfrm>
            <a:off x="11475720" y="8182427"/>
            <a:ext cx="3657600" cy="135293"/>
          </a:xfrm>
        </p:spPr>
        <p:txBody>
          <a:bodyPr wrap="none">
            <a:noAutofit/>
          </a:bodyPr>
          <a:lstStyle>
            <a:lvl1pPr algn="l">
              <a:defRPr sz="900" b="0" i="0" baseline="0">
                <a:solidFill>
                  <a:schemeClr val="tx1"/>
                </a:solidFill>
                <a:effectLst/>
              </a:defRPr>
            </a:lvl1pPr>
            <a:lvl2pPr marL="0" indent="0">
              <a:buNone/>
              <a:defRPr/>
            </a:lvl2pPr>
          </a:lstStyle>
          <a:p>
            <a:pPr lvl="0"/>
            <a:r>
              <a:rPr lang="en-US"/>
              <a:t>Click to edit Master text styles</a:t>
            </a:r>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11475720" y="1456643"/>
            <a:ext cx="4382404" cy="1163395"/>
          </a:xfrm>
        </p:spPr>
        <p:txBody>
          <a:bodyPr wrap="square">
            <a:spAutoFit/>
          </a:bodyPr>
          <a:lstStyle>
            <a:lvl1pPr>
              <a:defRPr sz="4200" spc="-80" baseline="0"/>
            </a:lvl1pPr>
          </a:lstStyle>
          <a:p>
            <a:r>
              <a:rPr lang="en-US" dirty="0"/>
              <a:t>Click to edit Master title style</a:t>
            </a:r>
          </a:p>
        </p:txBody>
      </p:sp>
      <p:sp>
        <p:nvSpPr>
          <p:cNvPr id="9" name="eyebrow">
            <a:extLst>
              <a:ext uri="{FF2B5EF4-FFF2-40B4-BE49-F238E27FC236}">
                <a16:creationId xmlns:a16="http://schemas.microsoft.com/office/drawing/2014/main" id="{153746B3-7510-2349-972D-C5E25485EAEC}"/>
              </a:ext>
            </a:extLst>
          </p:cNvPr>
          <p:cNvSpPr>
            <a:spLocks noGrp="1"/>
          </p:cNvSpPr>
          <p:nvPr>
            <p:ph type="body" sz="quarter" idx="12"/>
          </p:nvPr>
        </p:nvSpPr>
        <p:spPr>
          <a:xfrm>
            <a:off x="11475720" y="1083537"/>
            <a:ext cx="4341212" cy="214033"/>
          </a:xfrm>
        </p:spPr>
        <p:txBody>
          <a:bodyPr vert="horz" wrap="square" lIns="0" tIns="0" rIns="0" bIns="0" rtlCol="0">
            <a:noAutofit/>
          </a:bodyPr>
          <a:lstStyle>
            <a:lvl1pPr>
              <a:defRPr lang="en-US" sz="1600" spc="-30" dirty="0"/>
            </a:lvl1pPr>
          </a:lstStyle>
          <a:p>
            <a:pPr lvl="0"/>
            <a:r>
              <a:rPr lang="en-US"/>
              <a:t>Click to edit Master text styles</a:t>
            </a:r>
          </a:p>
        </p:txBody>
      </p:sp>
      <p:sp>
        <p:nvSpPr>
          <p:cNvPr id="22" name="Picture Placeholder 11">
            <a:extLst>
              <a:ext uri="{FF2B5EF4-FFF2-40B4-BE49-F238E27FC236}">
                <a16:creationId xmlns:a16="http://schemas.microsoft.com/office/drawing/2014/main" id="{5AB1506D-C13F-EA48-8858-5ACC090D3A84}"/>
              </a:ext>
            </a:extLst>
          </p:cNvPr>
          <p:cNvSpPr>
            <a:spLocks noGrp="1"/>
          </p:cNvSpPr>
          <p:nvPr>
            <p:ph type="pic" sz="quarter" idx="16" hasCustomPrompt="1"/>
          </p:nvPr>
        </p:nvSpPr>
        <p:spPr>
          <a:xfrm>
            <a:off x="0" y="0"/>
            <a:ext cx="10753344" cy="9144000"/>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Tree>
    <p:extLst>
      <p:ext uri="{BB962C8B-B14F-4D97-AF65-F5344CB8AC3E}">
        <p14:creationId xmlns:p14="http://schemas.microsoft.com/office/powerpoint/2010/main" val="6614211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Slide - Option 3">
    <p:bg>
      <p:bgPr>
        <a:solidFill>
          <a:srgbClr val="F3F2EF"/>
        </a:solidFill>
        <a:effectLst/>
      </p:bgPr>
    </p:bg>
    <p:spTree>
      <p:nvGrpSpPr>
        <p:cNvPr id="1" name=""/>
        <p:cNvGrpSpPr/>
        <p:nvPr/>
      </p:nvGrpSpPr>
      <p:grpSpPr>
        <a:xfrm>
          <a:off x="0" y="0"/>
          <a:ext cx="0" cy="0"/>
          <a:chOff x="0" y="0"/>
          <a:chExt cx="0" cy="0"/>
        </a:xfrm>
      </p:grpSpPr>
      <p:pic>
        <p:nvPicPr>
          <p:cNvPr id="10" name="linePattern">
            <a:extLst>
              <a:ext uri="{FF2B5EF4-FFF2-40B4-BE49-F238E27FC236}">
                <a16:creationId xmlns:a16="http://schemas.microsoft.com/office/drawing/2014/main" id="{A8CE16DC-11CE-C845-94A3-6B9D6F68F2C4}"/>
              </a:ext>
            </a:extLst>
          </p:cNvPr>
          <p:cNvPicPr>
            <a:picLocks noChangeAspect="1"/>
          </p:cNvPicPr>
          <p:nvPr userDrawn="1"/>
        </p:nvPicPr>
        <p:blipFill rotWithShape="1">
          <a:blip r:embed="rId2">
            <a:alphaModFix amt="5000"/>
            <a:extLst>
              <a:ext uri="{BEBA8EAE-BF5A-486C-A8C5-ECC9F3942E4B}">
                <a14:imgProps xmlns:a14="http://schemas.microsoft.com/office/drawing/2010/main">
                  <a14:imgLayer r:embed="rId3">
                    <a14:imgEffect>
                      <a14:brightnessContrast bright="-100000"/>
                    </a14:imgEffect>
                  </a14:imgLayer>
                </a14:imgProps>
              </a:ext>
            </a:extLst>
          </a:blip>
          <a:srcRect l="-4031" t="32171" r="4101" b="16982"/>
          <a:stretch/>
        </p:blipFill>
        <p:spPr>
          <a:xfrm>
            <a:off x="0" y="1"/>
            <a:ext cx="16257588" cy="9144000"/>
          </a:xfrm>
          <a:prstGeom prst="rect">
            <a:avLst/>
          </a:prstGeom>
        </p:spPr>
      </p:pic>
      <p:sp>
        <p:nvSpPr>
          <p:cNvPr id="3" name="Subtitle 2"/>
          <p:cNvSpPr>
            <a:spLocks noGrp="1"/>
          </p:cNvSpPr>
          <p:nvPr>
            <p:ph type="subTitle" idx="1"/>
          </p:nvPr>
        </p:nvSpPr>
        <p:spPr>
          <a:xfrm>
            <a:off x="1801366" y="3262020"/>
            <a:ext cx="5486400" cy="1547047"/>
          </a:xfrm>
        </p:spPr>
        <p:txBody>
          <a:bodyPr>
            <a:noAutofit/>
          </a:bodyPr>
          <a:lstStyle>
            <a:lvl1pPr marL="0" indent="0" algn="l" defTabSz="1219170" rtl="0" eaLnBrk="1" latinLnBrk="0" hangingPunct="1">
              <a:lnSpc>
                <a:spcPct val="110000"/>
              </a:lnSpc>
              <a:spcBef>
                <a:spcPts val="0"/>
              </a:spcBef>
              <a:buFont typeface="Arial" panose="020B0604020202020204" pitchFamily="34" charset="0"/>
              <a:buNone/>
              <a:defRPr lang="en-US" sz="1800" b="0" i="0" kern="1200" spc="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01368" y="1015998"/>
            <a:ext cx="5486400" cy="198701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1" name="Footer">
            <a:extLst>
              <a:ext uri="{FF2B5EF4-FFF2-40B4-BE49-F238E27FC236}">
                <a16:creationId xmlns:a16="http://schemas.microsoft.com/office/drawing/2014/main" id="{03FE70DD-18E0-BB4F-8F84-BEB9F9B612CA}"/>
              </a:ext>
            </a:extLst>
          </p:cNvPr>
          <p:cNvSpPr txBox="1">
            <a:spLocks/>
          </p:cNvSpPr>
          <p:nvPr userDrawn="1"/>
        </p:nvSpPr>
        <p:spPr>
          <a:xfrm>
            <a:off x="11142701" y="7749677"/>
            <a:ext cx="3001142" cy="197555"/>
          </a:xfrm>
          <a:prstGeom prst="rect">
            <a:avLst/>
          </a:prstGeom>
        </p:spPr>
        <p:txBody>
          <a:bodyPr wrap="square" lIns="0" anchor="ctr">
            <a:spAutoFit/>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700" dirty="0">
                <a:solidFill>
                  <a:schemeClr val="tx1"/>
                </a:solidFill>
              </a:rPr>
              <a:t>Copyright © 2022. Infor. All Rights Reserved. </a:t>
            </a:r>
            <a:r>
              <a:rPr lang="en-US" sz="700" dirty="0" err="1">
                <a:solidFill>
                  <a:schemeClr val="tx1"/>
                </a:solidFill>
              </a:rPr>
              <a:t>infor.com</a:t>
            </a:r>
            <a:endParaRPr lang="en-US" sz="700" dirty="0">
              <a:solidFill>
                <a:schemeClr val="tx1"/>
              </a:solidFill>
            </a:endParaRPr>
          </a:p>
        </p:txBody>
      </p:sp>
      <p:sp>
        <p:nvSpPr>
          <p:cNvPr id="58" name="Freeform 57">
            <a:extLst>
              <a:ext uri="{FF2B5EF4-FFF2-40B4-BE49-F238E27FC236}">
                <a16:creationId xmlns:a16="http://schemas.microsoft.com/office/drawing/2014/main" id="{0145F770-FA83-7D45-882C-718DCF27244F}"/>
              </a:ext>
            </a:extLst>
          </p:cNvPr>
          <p:cNvSpPr/>
          <p:nvPr userDrawn="1"/>
        </p:nvSpPr>
        <p:spPr>
          <a:xfrm>
            <a:off x="9063179" y="6741625"/>
            <a:ext cx="1407545" cy="536706"/>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rgbClr val="151C2D"/>
          </a:solidFill>
          <a:ln w="951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5DCEC7B-9E71-0341-81DA-2B62EC2F5EEB}"/>
              </a:ext>
            </a:extLst>
          </p:cNvPr>
          <p:cNvSpPr/>
          <p:nvPr userDrawn="1"/>
        </p:nvSpPr>
        <p:spPr>
          <a:xfrm>
            <a:off x="10791231" y="6613352"/>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9021" cap="flat">
            <a:solidFill>
              <a:srgbClr val="151C2D"/>
            </a:solidFill>
            <a:prstDash val="solid"/>
            <a:miter/>
          </a:ln>
        </p:spPr>
        <p:txBody>
          <a:bodyPr rtlCol="0" anchor="ctr"/>
          <a:lstStyle/>
          <a:p>
            <a:endParaRPr lang="en-US"/>
          </a:p>
        </p:txBody>
      </p:sp>
      <p:grpSp>
        <p:nvGrpSpPr>
          <p:cNvPr id="183" name="*Tagline">
            <a:extLst>
              <a:ext uri="{FF2B5EF4-FFF2-40B4-BE49-F238E27FC236}">
                <a16:creationId xmlns:a16="http://schemas.microsoft.com/office/drawing/2014/main" id="{07C27574-5938-044B-8B09-8FC8D02FEC1F}"/>
              </a:ext>
            </a:extLst>
          </p:cNvPr>
          <p:cNvGrpSpPr>
            <a:grpSpLocks noChangeAspect="1"/>
          </p:cNvGrpSpPr>
          <p:nvPr userDrawn="1"/>
        </p:nvGrpSpPr>
        <p:grpSpPr>
          <a:xfrm>
            <a:off x="11137392" y="6748272"/>
            <a:ext cx="4059338" cy="576072"/>
            <a:chOff x="19845434" y="6457801"/>
            <a:chExt cx="4059338" cy="575685"/>
          </a:xfrm>
        </p:grpSpPr>
        <p:sp>
          <p:nvSpPr>
            <p:cNvPr id="143" name="Freeform 142">
              <a:extLst>
                <a:ext uri="{FF2B5EF4-FFF2-40B4-BE49-F238E27FC236}">
                  <a16:creationId xmlns:a16="http://schemas.microsoft.com/office/drawing/2014/main" id="{337FB82E-AE1C-8B45-896A-79DF783967DD}"/>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solidFill>
              <a:srgbClr val="151C2D"/>
            </a:solidFill>
            <a:ln w="951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8767670-AD2E-A74A-B0E6-A81F4A2C55FF}"/>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solidFill>
              <a:srgbClr val="151C2D"/>
            </a:solidFill>
            <a:ln w="951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E7B51D8F-40C7-0E45-86D9-63F66DB12C97}"/>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solidFill>
              <a:srgbClr val="151C2D"/>
            </a:solidFill>
            <a:ln w="9510"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40D6E24-A18C-6D4F-8B8F-857F633ED04D}"/>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solidFill>
              <a:srgbClr val="151C2D"/>
            </a:solidFill>
            <a:ln w="9510"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A950AD6-DFD6-E243-9ECE-C979F8BE5A8C}"/>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solidFill>
              <a:srgbClr val="151C2D"/>
            </a:solidFill>
            <a:ln w="9510"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F223F19A-F903-EE4A-978F-3F3352D71B51}"/>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solidFill>
              <a:srgbClr val="151C2D"/>
            </a:solidFill>
            <a:ln w="951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2A173D-1680-DF42-B49E-C05E719B718E}"/>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solidFill>
              <a:srgbClr val="151C2D"/>
            </a:solidFill>
            <a:ln w="951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4673C90-17DA-3444-9A09-0538383C4E3E}"/>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solidFill>
              <a:srgbClr val="151C2D"/>
            </a:solidFill>
            <a:ln w="9510"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D741E3BE-7DB8-514D-8F8B-561E88ABE145}"/>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solidFill>
              <a:srgbClr val="151C2D"/>
            </a:solidFill>
            <a:ln w="9510"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157523C-2123-2346-A524-568A0A9E0361}"/>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solidFill>
              <a:srgbClr val="151C2D"/>
            </a:solidFill>
            <a:ln w="9510"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ADC0FE2C-3D82-154F-B8F0-742D213F809B}"/>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solidFill>
              <a:srgbClr val="151C2D"/>
            </a:solidFill>
            <a:ln w="9510"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43DADCA1-5D34-4547-B20D-B5BA029E7829}"/>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solidFill>
              <a:srgbClr val="151C2D"/>
            </a:solidFill>
            <a:ln w="9510"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7C5E5AD-DCA3-4046-B63F-8E4CF2533032}"/>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solidFill>
              <a:srgbClr val="151C2D"/>
            </a:solidFill>
            <a:ln w="9510"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288DFD03-84B1-6F4B-9CA3-A8F5662A29BF}"/>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solidFill>
              <a:srgbClr val="151C2D"/>
            </a:solidFill>
            <a:ln w="9510"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698EAA-F968-B241-913A-EE9C2F99EDEF}"/>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solidFill>
              <a:srgbClr val="151C2D"/>
            </a:solidFill>
            <a:ln w="9510"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3F7C8AE-D8DA-7A46-81FC-79E27719CA32}"/>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solidFill>
              <a:srgbClr val="151C2D"/>
            </a:solidFill>
            <a:ln w="9510"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7607EF-7780-114E-9397-9B61C14F1F5D}"/>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solidFill>
              <a:srgbClr val="151C2D"/>
            </a:solidFill>
            <a:ln w="9510"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9AA42D6-81C1-8D43-88B0-8B7E902BB6F8}"/>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solidFill>
              <a:srgbClr val="151C2D"/>
            </a:solidFill>
            <a:ln w="9510"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EC2F3BF-EFF2-2F4A-8681-219F0B343C51}"/>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solidFill>
              <a:srgbClr val="151C2D"/>
            </a:solidFill>
            <a:ln w="9510"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CF7CB8F-4615-194F-BD87-F3C92B887BF1}"/>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solidFill>
              <a:srgbClr val="151C2D"/>
            </a:solidFill>
            <a:ln w="9510"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E428CE3B-F76D-D843-BF1D-2933292FD870}"/>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solidFill>
              <a:srgbClr val="151C2D"/>
            </a:solidFill>
            <a:ln w="9510"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77D3659-5FCD-6541-B019-54F18E5BEC7B}"/>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solidFill>
              <a:srgbClr val="151C2D"/>
            </a:solidFill>
            <a:ln w="951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488A5E16-D6E4-A047-B226-52AC1DCB2041}"/>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solidFill>
              <a:srgbClr val="151C2D"/>
            </a:solidFill>
            <a:ln w="951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A19DD038-9254-6746-B2D0-2BCB089B8F9E}"/>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solidFill>
              <a:srgbClr val="151C2D"/>
            </a:solidFill>
            <a:ln w="9510"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F60E75EC-D1E2-F344-8C03-B99D173ABD30}"/>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solidFill>
              <a:srgbClr val="151C2D"/>
            </a:solidFill>
            <a:ln w="9510"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BAA2C07-10D4-9949-ACC9-F93E93468DAC}"/>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solidFill>
              <a:srgbClr val="151C2D"/>
            </a:solidFill>
            <a:ln w="9510"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7308BA61-5879-5D4F-A44D-C698707BA688}"/>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solidFill>
              <a:srgbClr val="151C2D"/>
            </a:solidFill>
            <a:ln w="951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EE7705AA-2890-5C4A-92F0-8E14ACC2A1CE}"/>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solidFill>
              <a:srgbClr val="151C2D"/>
            </a:solidFill>
            <a:ln w="951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16E33913-1216-D949-B7C4-B5A35CCFB503}"/>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DE2DD899-F195-D240-9F53-D70FC1799654}"/>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solidFill>
              <a:srgbClr val="151C2D"/>
            </a:solidFill>
            <a:ln w="9510"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48AF3B60-6B91-8A41-8B95-7BF011A60BDA}"/>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solidFill>
              <a:srgbClr val="151C2D"/>
            </a:solidFill>
            <a:ln w="951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3440B96A-E727-0E45-A761-382E85BC02FF}"/>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solidFill>
              <a:srgbClr val="151C2D"/>
            </a:solidFill>
            <a:ln w="9510"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F43BC24-28F4-104D-8981-3B0DFE5673DF}"/>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solidFill>
              <a:srgbClr val="151C2D"/>
            </a:solidFill>
            <a:ln w="9510"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71431408-7DE3-B24B-87F3-D7D478F9296D}"/>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solidFill>
              <a:srgbClr val="151C2D"/>
            </a:solidFill>
            <a:ln w="9510"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CD52F39-8A10-ED4E-BE3F-1F2FE0C72C88}"/>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solidFill>
              <a:srgbClr val="151C2D"/>
            </a:solidFill>
            <a:ln w="9510"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95BC5CDE-046D-BC4B-A843-DCEA45A7A67F}"/>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19334D4-E2F0-EF4C-B4C9-24CC4E705E64}"/>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solidFill>
              <a:srgbClr val="151C2D"/>
            </a:solidFill>
            <a:ln w="9510"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AAD7D151-06B6-9F41-9B06-3DBC7EDA7785}"/>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64A7C553-3F1A-384A-BF46-7F1D69559E55}"/>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solidFill>
              <a:srgbClr val="151C2D"/>
            </a:solidFill>
            <a:ln w="9510"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7499BBAE-925A-DC4E-8529-1C92E91664F0}"/>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41580048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250"/>
                                        <p:tgtEl>
                                          <p:spTgt spid="59"/>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 calcmode="lin" valueType="num">
                                      <p:cBhvr additive="base">
                                        <p:cTn id="15" dur="250"/>
                                        <p:tgtEl>
                                          <p:spTgt spid="183"/>
                                        </p:tgtEl>
                                        <p:attrNameLst>
                                          <p:attrName>ppt_x</p:attrName>
                                        </p:attrNameLst>
                                      </p:cBhvr>
                                      <p:tavLst>
                                        <p:tav tm="0">
                                          <p:val>
                                            <p:strVal val="#ppt_x-#ppt_w*1.125000"/>
                                          </p:val>
                                        </p:tav>
                                        <p:tav tm="100000">
                                          <p:val>
                                            <p:strVal val="#ppt_x"/>
                                          </p:val>
                                        </p:tav>
                                      </p:tavLst>
                                    </p:anim>
                                    <p:animEffect transition="in" filter="wipe(right)">
                                      <p:cBhvr>
                                        <p:cTn id="16" dur="250"/>
                                        <p:tgtEl>
                                          <p:spTgt spid="18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8" grpId="0" animBg="1"/>
      <p:bldP spid="59"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Slide - Option 3 dark ">
    <p:bg>
      <p:bgPr>
        <a:solidFill>
          <a:srgbClr val="151C2D"/>
        </a:solidFill>
        <a:effectLst/>
      </p:bgPr>
    </p:bg>
    <p:spTree>
      <p:nvGrpSpPr>
        <p:cNvPr id="1" name=""/>
        <p:cNvGrpSpPr/>
        <p:nvPr/>
      </p:nvGrpSpPr>
      <p:grpSpPr>
        <a:xfrm>
          <a:off x="0" y="0"/>
          <a:ext cx="0" cy="0"/>
          <a:chOff x="0" y="0"/>
          <a:chExt cx="0" cy="0"/>
        </a:xfrm>
      </p:grpSpPr>
      <p:pic>
        <p:nvPicPr>
          <p:cNvPr id="20" name="linePattern">
            <a:extLst>
              <a:ext uri="{FF2B5EF4-FFF2-40B4-BE49-F238E27FC236}">
                <a16:creationId xmlns:a16="http://schemas.microsoft.com/office/drawing/2014/main" id="{2DE6E128-E99E-5848-AA38-DC7714DF8F48}"/>
              </a:ext>
            </a:extLst>
          </p:cNvPr>
          <p:cNvPicPr>
            <a:picLocks noChangeAspect="1"/>
          </p:cNvPicPr>
          <p:nvPr userDrawn="1"/>
        </p:nvPicPr>
        <p:blipFill rotWithShape="1">
          <a:blip r:embed="rId2">
            <a:alphaModFix amt="5000"/>
            <a:extLst>
              <a:ext uri="{BEBA8EAE-BF5A-486C-A8C5-ECC9F3942E4B}">
                <a14:imgProps xmlns:a14="http://schemas.microsoft.com/office/drawing/2010/main">
                  <a14:imgLayer r:embed="rId3">
                    <a14:imgEffect>
                      <a14:brightnessContrast bright="100000"/>
                    </a14:imgEffect>
                  </a14:imgLayer>
                </a14:imgProps>
              </a:ext>
            </a:extLst>
          </a:blip>
          <a:srcRect l="-4031" t="32171" r="4101" b="16982"/>
          <a:stretch/>
        </p:blipFill>
        <p:spPr>
          <a:xfrm>
            <a:off x="0" y="1"/>
            <a:ext cx="16257588" cy="9144000"/>
          </a:xfrm>
          <a:prstGeom prst="rect">
            <a:avLst/>
          </a:prstGeom>
        </p:spPr>
      </p:pic>
      <p:pic>
        <p:nvPicPr>
          <p:cNvPr id="5" name="linePattern" hidden="1">
            <a:extLst>
              <a:ext uri="{FF2B5EF4-FFF2-40B4-BE49-F238E27FC236}">
                <a16:creationId xmlns:a16="http://schemas.microsoft.com/office/drawing/2014/main" id="{96021A66-A39D-D44A-A543-24E3066C3857}"/>
              </a:ext>
            </a:extLst>
          </p:cNvPr>
          <p:cNvPicPr>
            <a:picLocks noChangeAspect="1"/>
          </p:cNvPicPr>
          <p:nvPr userDrawn="1"/>
        </p:nvPicPr>
        <p:blipFill rotWithShape="1">
          <a:blip r:embed="rId2">
            <a:alphaModFix amt="10000"/>
            <a:extLst>
              <a:ext uri="{BEBA8EAE-BF5A-486C-A8C5-ECC9F3942E4B}">
                <a14:imgProps xmlns:a14="http://schemas.microsoft.com/office/drawing/2010/main">
                  <a14:imgLayer r:embed="rId4">
                    <a14:imgEffect>
                      <a14:brightnessContrast bright="100000"/>
                    </a14:imgEffect>
                  </a14:imgLayer>
                </a14:imgProps>
              </a:ext>
            </a:extLst>
          </a:blip>
          <a:srcRect t="18412" b="21275"/>
          <a:stretch/>
        </p:blipFill>
        <p:spPr>
          <a:xfrm>
            <a:off x="1270794" y="0"/>
            <a:ext cx="13716000" cy="9144000"/>
          </a:xfrm>
          <a:prstGeom prst="rect">
            <a:avLst/>
          </a:prstGeom>
        </p:spPr>
      </p:pic>
      <p:sp>
        <p:nvSpPr>
          <p:cNvPr id="3" name="Subtitle 2"/>
          <p:cNvSpPr>
            <a:spLocks noGrp="1"/>
          </p:cNvSpPr>
          <p:nvPr>
            <p:ph type="subTitle" idx="1"/>
          </p:nvPr>
        </p:nvSpPr>
        <p:spPr>
          <a:xfrm>
            <a:off x="1801366" y="3262020"/>
            <a:ext cx="5486400" cy="1547047"/>
          </a:xfrm>
        </p:spPr>
        <p:txBody>
          <a:bodyPr>
            <a:noAutofit/>
          </a:bodyPr>
          <a:lstStyle>
            <a:lvl1pPr marL="0" indent="0" algn="l" defTabSz="1219170" rtl="0" eaLnBrk="1" latinLnBrk="0" hangingPunct="1">
              <a:lnSpc>
                <a:spcPct val="110000"/>
              </a:lnSpc>
              <a:spcBef>
                <a:spcPts val="0"/>
              </a:spcBef>
              <a:buFont typeface="Arial" panose="020B0604020202020204" pitchFamily="34" charset="0"/>
              <a:buNone/>
              <a:defRPr lang="en-US" sz="1800" b="0" i="0" kern="1200" spc="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01368" y="1015998"/>
            <a:ext cx="5486400" cy="1987017"/>
          </a:xfrm>
        </p:spPr>
        <p:txBody>
          <a:bodyPr anchor="b">
            <a:noAutofit/>
          </a:bodyPr>
          <a:lstStyle>
            <a:lvl1pPr marL="0" algn="l" defTabSz="1219170" rtl="0" eaLnBrk="1" latinLnBrk="0" hangingPunct="1">
              <a:lnSpc>
                <a:spcPct val="90000"/>
              </a:lnSpc>
              <a:spcBef>
                <a:spcPct val="0"/>
              </a:spcBef>
              <a:buNone/>
              <a:defRPr lang="en-US" sz="4800" b="1" i="0" kern="1200" spc="-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6" name="Footer">
            <a:extLst>
              <a:ext uri="{FF2B5EF4-FFF2-40B4-BE49-F238E27FC236}">
                <a16:creationId xmlns:a16="http://schemas.microsoft.com/office/drawing/2014/main" id="{B8200882-B112-D848-A92D-3C00C87B4CA6}"/>
              </a:ext>
            </a:extLst>
          </p:cNvPr>
          <p:cNvSpPr txBox="1">
            <a:spLocks/>
          </p:cNvSpPr>
          <p:nvPr userDrawn="1"/>
        </p:nvSpPr>
        <p:spPr>
          <a:xfrm>
            <a:off x="11142701" y="7749677"/>
            <a:ext cx="3001142" cy="197555"/>
          </a:xfrm>
          <a:prstGeom prst="rect">
            <a:avLst/>
          </a:prstGeom>
        </p:spPr>
        <p:txBody>
          <a:bodyPr wrap="square" lIns="0" anchor="ctr">
            <a:spAutoFit/>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700" dirty="0">
                <a:solidFill>
                  <a:schemeClr val="bg1">
                    <a:alpha val="50000"/>
                  </a:schemeClr>
                </a:solidFill>
              </a:rPr>
              <a:t>Copyright © 2022. Infor. All Rights Reserved. </a:t>
            </a:r>
            <a:r>
              <a:rPr lang="en-US" sz="700" dirty="0" err="1">
                <a:solidFill>
                  <a:schemeClr val="bg1">
                    <a:alpha val="50000"/>
                  </a:schemeClr>
                </a:solidFill>
              </a:rPr>
              <a:t>infor.com</a:t>
            </a:r>
            <a:endParaRPr lang="en-US" sz="700" dirty="0">
              <a:solidFill>
                <a:schemeClr val="bg1">
                  <a:alpha val="50000"/>
                </a:schemeClr>
              </a:solidFill>
            </a:endParaRPr>
          </a:p>
        </p:txBody>
      </p:sp>
      <p:sp>
        <p:nvSpPr>
          <p:cNvPr id="17" name="Freeform 16">
            <a:extLst>
              <a:ext uri="{FF2B5EF4-FFF2-40B4-BE49-F238E27FC236}">
                <a16:creationId xmlns:a16="http://schemas.microsoft.com/office/drawing/2014/main" id="{B7A55039-50A9-F348-9B3B-FF4F04567FD1}"/>
              </a:ext>
            </a:extLst>
          </p:cNvPr>
          <p:cNvSpPr/>
          <p:nvPr userDrawn="1"/>
        </p:nvSpPr>
        <p:spPr>
          <a:xfrm>
            <a:off x="9063179" y="6741625"/>
            <a:ext cx="1407545" cy="536706"/>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chemeClr val="bg1"/>
          </a:solidFill>
          <a:ln w="9510" cap="flat">
            <a:noFill/>
            <a:prstDash val="solid"/>
            <a:miter/>
          </a:ln>
        </p:spPr>
        <p:txBody>
          <a:bodyPr rtlCol="0" anchor="ctr"/>
          <a:lstStyle/>
          <a:p>
            <a:endParaRPr lang="en-US">
              <a:solidFill>
                <a:schemeClr val="bg1"/>
              </a:solidFill>
            </a:endParaRPr>
          </a:p>
        </p:txBody>
      </p:sp>
      <p:sp>
        <p:nvSpPr>
          <p:cNvPr id="18" name="Freeform 17">
            <a:extLst>
              <a:ext uri="{FF2B5EF4-FFF2-40B4-BE49-F238E27FC236}">
                <a16:creationId xmlns:a16="http://schemas.microsoft.com/office/drawing/2014/main" id="{BED7F117-9CE8-0746-B536-778D148D7548}"/>
              </a:ext>
            </a:extLst>
          </p:cNvPr>
          <p:cNvSpPr/>
          <p:nvPr userDrawn="1"/>
        </p:nvSpPr>
        <p:spPr>
          <a:xfrm>
            <a:off x="10791231" y="6613352"/>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9021" cap="flat">
            <a:solidFill>
              <a:schemeClr val="bg1"/>
            </a:solidFill>
            <a:prstDash val="solid"/>
            <a:miter/>
          </a:ln>
        </p:spPr>
        <p:txBody>
          <a:bodyPr rtlCol="0" anchor="ctr"/>
          <a:lstStyle/>
          <a:p>
            <a:endParaRPr lang="en-US">
              <a:solidFill>
                <a:schemeClr val="bg1"/>
              </a:solidFill>
            </a:endParaRPr>
          </a:p>
        </p:txBody>
      </p:sp>
      <p:grpSp>
        <p:nvGrpSpPr>
          <p:cNvPr id="101" name="*Tagline">
            <a:extLst>
              <a:ext uri="{FF2B5EF4-FFF2-40B4-BE49-F238E27FC236}">
                <a16:creationId xmlns:a16="http://schemas.microsoft.com/office/drawing/2014/main" id="{0E61453B-1C9D-4C46-8713-0D53DD4C1F6B}"/>
              </a:ext>
            </a:extLst>
          </p:cNvPr>
          <p:cNvGrpSpPr>
            <a:grpSpLocks noChangeAspect="1"/>
          </p:cNvGrpSpPr>
          <p:nvPr userDrawn="1"/>
        </p:nvGrpSpPr>
        <p:grpSpPr>
          <a:xfrm>
            <a:off x="11137392" y="6748272"/>
            <a:ext cx="4059338" cy="576072"/>
            <a:chOff x="19845434" y="6457801"/>
            <a:chExt cx="4059338" cy="575685"/>
          </a:xfrm>
          <a:solidFill>
            <a:schemeClr val="bg1"/>
          </a:solidFill>
        </p:grpSpPr>
        <p:sp>
          <p:nvSpPr>
            <p:cNvPr id="102" name="Freeform 101">
              <a:extLst>
                <a:ext uri="{FF2B5EF4-FFF2-40B4-BE49-F238E27FC236}">
                  <a16:creationId xmlns:a16="http://schemas.microsoft.com/office/drawing/2014/main" id="{EC260F43-5E03-B048-B76C-256D5F9C7A55}"/>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grpFill/>
            <a:ln w="9510"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F0F7D04-DB33-4F47-98AD-97E40C6809A5}"/>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grpFill/>
            <a:ln w="9510"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488A2E3-9039-8D4D-BEB5-E9CCF5D71DE0}"/>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grpFill/>
            <a:ln w="9510"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D6EDA2E-47C2-A746-9759-7DCA33861C31}"/>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grpFill/>
            <a:ln w="9510"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EFB20637-7E9C-534F-A54B-421E3882E5CB}"/>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grpFill/>
            <a:ln w="951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D2D6222-89B5-9247-ADB2-A8021E8F0B01}"/>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grpFill/>
            <a:ln w="951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88377AF-99C2-1149-B7A9-2836FA236D9E}"/>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grpFill/>
            <a:ln w="951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3B43F5D-CBFD-4943-981F-F74672EB4A2A}"/>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grpFill/>
            <a:ln w="951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17CDC599-0AEF-2F4C-97C6-290B4D518D7B}"/>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grpFill/>
            <a:ln w="951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161F8356-3D12-BD4D-86C5-097118050374}"/>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grpFill/>
            <a:ln w="951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71845263-A5DA-0740-AA39-2917BF4C3066}"/>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grpFill/>
            <a:ln w="951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4D0CB20-A0DE-BA42-BD00-6A4534A25BC6}"/>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grpFill/>
            <a:ln w="951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7B226F1-56D1-3248-9E8F-70AA075B6A5C}"/>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grpFill/>
            <a:ln w="951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B43AEAC3-32F7-C64A-B681-C11D13502B66}"/>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grpFill/>
            <a:ln w="9510"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DB098691-6B5C-DE4F-8C83-C5DE7BA54A4E}"/>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grpFill/>
            <a:ln w="9510"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FE33961-7AED-814C-850B-2DD02A8A9ABA}"/>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grpFill/>
            <a:ln w="9510"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A3CA46B-CCC4-FF47-A830-5CBF343C8ABA}"/>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grpFill/>
            <a:ln w="9510"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7BCA2C4-0646-BD49-8303-BFE42BCDD5E1}"/>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grpFill/>
            <a:ln w="9510"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E0740BC-71ED-1445-B23B-AB770DBD2AE8}"/>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grpFill/>
            <a:ln w="9510"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3668D3DD-5AE8-294C-AEFE-8679AE51BB41}"/>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grpFill/>
            <a:ln w="9510"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BAB708A-1B1F-5D4C-BD82-A22E61534159}"/>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grpFill/>
            <a:ln w="9510"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B8AC936E-2C3D-1143-8C1E-89B98C49F1AD}"/>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grpFill/>
            <a:ln w="9510"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61136C3-554D-934E-9831-5A4DF18300E6}"/>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grpFill/>
            <a:ln w="9510"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0E3167C5-B67C-A74F-BC24-72545A59EEFD}"/>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grpFill/>
            <a:ln w="9510"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A99CCCD-E58B-6C4C-BF5F-60FF69D07930}"/>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grpFill/>
            <a:ln w="9510"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F651AEC-0AF8-4548-BFE2-792E3316CC4B}"/>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grpFill/>
            <a:ln w="9510"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A390DEB-44F8-414B-8CD8-E5B9776B13F4}"/>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grpFill/>
            <a:ln w="951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72C8EE1-69A1-5948-869E-441074ECD208}"/>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grpFill/>
            <a:ln w="951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0C4A528D-5173-C346-8A1D-A1490A811146}"/>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F22DDF26-DC2C-244D-AF6E-3D13F65DB0F0}"/>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grpFill/>
            <a:ln w="951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336CD5C-5AB8-3E48-B743-D0A33C684EE7}"/>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grpFill/>
            <a:ln w="951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AE2D54-D6D0-8840-8E72-7D19FBDFAF52}"/>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grpFill/>
            <a:ln w="951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BFFADFE-7DEB-7340-B656-1501FB36AEDD}"/>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grpFill/>
            <a:ln w="951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E97FB06-4CBF-3045-B30B-46792C9DDB68}"/>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grpFill/>
            <a:ln w="951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797FBAA-E615-7A42-93F4-1FC184B32FF0}"/>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grpFill/>
            <a:ln w="951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85D80FA-49CB-3746-919C-6BAFF0768545}"/>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F3F2D332-7957-DF40-9349-81593BC1E204}"/>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grpFill/>
            <a:ln w="951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53753DF-A69A-0946-B071-6EE35CF03B86}"/>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A248A161-9AD7-6445-B23C-AB391C73F33B}"/>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grpFill/>
            <a:ln w="951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AAB17E7-B36B-7944-9D6A-5A3576D8703B}"/>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37810697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50"/>
                                        <p:tgtEl>
                                          <p:spTgt spid="18"/>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250"/>
                                        <p:tgtEl>
                                          <p:spTgt spid="101"/>
                                        </p:tgtEl>
                                        <p:attrNameLst>
                                          <p:attrName>ppt_x</p:attrName>
                                        </p:attrNameLst>
                                      </p:cBhvr>
                                      <p:tavLst>
                                        <p:tav tm="0">
                                          <p:val>
                                            <p:strVal val="#ppt_x-#ppt_w*1.125000"/>
                                          </p:val>
                                        </p:tav>
                                        <p:tav tm="100000">
                                          <p:val>
                                            <p:strVal val="#ppt_x"/>
                                          </p:val>
                                        </p:tav>
                                      </p:tavLst>
                                    </p:anim>
                                    <p:animEffect transition="in" filter="wipe(right)">
                                      <p:cBhvr>
                                        <p:cTn id="16" dur="250"/>
                                        <p:tgtEl>
                                          <p:spTgt spid="10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rgbClr val="151C2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828ACF-D807-AF49-8CC3-397AC60277C5}"/>
              </a:ext>
            </a:extLst>
          </p:cNvPr>
          <p:cNvSpPr>
            <a:spLocks noGrp="1"/>
          </p:cNvSpPr>
          <p:nvPr>
            <p:ph type="ftr" sz="quarter" idx="10"/>
          </p:nvPr>
        </p:nvSpPr>
        <p:spPr>
          <a:xfrm>
            <a:off x="905256" y="8520358"/>
            <a:ext cx="5486936" cy="138499"/>
          </a:xfrm>
          <a:prstGeom prst="rect">
            <a:avLst/>
          </a:prstGeom>
        </p:spPr>
        <p:txBody>
          <a:bodyPr/>
          <a:lstStyle>
            <a:lvl1pPr>
              <a:defRPr>
                <a:solidFill>
                  <a:schemeClr val="tx2"/>
                </a:solidFill>
              </a:defRPr>
            </a:lvl1pPr>
          </a:lstStyle>
          <a:p>
            <a:r>
              <a:rPr lang="en-US" dirty="0"/>
              <a:t>Fall 2022 – Corporate PowerPoint Template  |  December 2022</a:t>
            </a:r>
          </a:p>
        </p:txBody>
      </p:sp>
      <p:sp>
        <p:nvSpPr>
          <p:cNvPr id="6" name="TextBox 5">
            <a:extLst>
              <a:ext uri="{FF2B5EF4-FFF2-40B4-BE49-F238E27FC236}">
                <a16:creationId xmlns:a16="http://schemas.microsoft.com/office/drawing/2014/main" id="{B730D2E9-A703-3244-8E2B-93F86FF22C06}"/>
              </a:ext>
            </a:extLst>
          </p:cNvPr>
          <p:cNvSpPr txBox="1"/>
          <p:nvPr/>
        </p:nvSpPr>
        <p:spPr>
          <a:xfrm>
            <a:off x="1814207" y="3328930"/>
            <a:ext cx="12629176" cy="3384773"/>
          </a:xfrm>
          <a:prstGeom prst="rect">
            <a:avLst/>
          </a:prstGeom>
          <a:noFill/>
        </p:spPr>
        <p:txBody>
          <a:bodyPr wrap="square" lIns="0" tIns="0" rIns="0" bIns="0" rtlCol="0">
            <a:spAutoFit/>
          </a:bodyPr>
          <a:lstStyle/>
          <a:p>
            <a:pPr algn="ctr">
              <a:lnSpc>
                <a:spcPct val="105000"/>
              </a:lnSpc>
              <a:spcBef>
                <a:spcPts val="2400"/>
              </a:spcBef>
            </a:pPr>
            <a:r>
              <a:rPr lang="en-US" sz="1800" b="0" i="0" spc="600">
                <a:solidFill>
                  <a:schemeClr val="bg1"/>
                </a:solidFill>
                <a:latin typeface="Arial" panose="020B0604020202020204" pitchFamily="34" charset="0"/>
              </a:rPr>
              <a:t>****** IMPORTANT******</a:t>
            </a:r>
          </a:p>
          <a:p>
            <a:pPr algn="ctr">
              <a:lnSpc>
                <a:spcPct val="105000"/>
              </a:lnSpc>
              <a:spcBef>
                <a:spcPts val="2400"/>
              </a:spcBef>
            </a:pPr>
            <a:r>
              <a:rPr lang="en-US" sz="4000" b="0" i="0" spc="50" baseline="0">
                <a:solidFill>
                  <a:srgbClr val="F06669"/>
                </a:solidFill>
                <a:latin typeface="Arial" panose="020B0604020202020204" pitchFamily="34" charset="0"/>
              </a:rPr>
              <a:t>DO USE SLIDE LAYOUTS BEYOND THIS POINT</a:t>
            </a:r>
          </a:p>
          <a:p>
            <a:pPr algn="ctr">
              <a:lnSpc>
                <a:spcPct val="105000"/>
              </a:lnSpc>
              <a:spcBef>
                <a:spcPts val="2400"/>
              </a:spcBef>
            </a:pPr>
            <a:r>
              <a:rPr lang="en-US" sz="2400" b="0" i="0">
                <a:solidFill>
                  <a:schemeClr val="bg1">
                    <a:lumMod val="85000"/>
                    <a:alpha val="54000"/>
                  </a:schemeClr>
                </a:solidFill>
                <a:latin typeface="Arial" panose="020B0604020202020204" pitchFamily="34" charset="0"/>
              </a:rPr>
              <a:t>Any master slide layouts that exist beyond this point are from slides brought</a:t>
            </a:r>
            <a:br>
              <a:rPr lang="en-US" sz="2400" b="0" i="0">
                <a:solidFill>
                  <a:schemeClr val="bg1">
                    <a:lumMod val="85000"/>
                    <a:alpha val="54000"/>
                  </a:schemeClr>
                </a:solidFill>
                <a:latin typeface="Arial" panose="020B0604020202020204" pitchFamily="34" charset="0"/>
              </a:rPr>
            </a:br>
            <a:r>
              <a:rPr lang="en-US" sz="2400" b="0" i="0">
                <a:solidFill>
                  <a:schemeClr val="bg1">
                    <a:lumMod val="85000"/>
                    <a:alpha val="54000"/>
                  </a:schemeClr>
                </a:solidFill>
                <a:latin typeface="Arial" panose="020B0604020202020204" pitchFamily="34" charset="0"/>
              </a:rPr>
              <a:t>into this document for other presentations/external sources.</a:t>
            </a:r>
          </a:p>
          <a:p>
            <a:pPr algn="ctr">
              <a:lnSpc>
                <a:spcPct val="105000"/>
              </a:lnSpc>
              <a:spcBef>
                <a:spcPts val="2400"/>
              </a:spcBef>
            </a:pPr>
            <a:r>
              <a:rPr lang="en-US" sz="2400" b="0" i="0">
                <a:solidFill>
                  <a:schemeClr val="bg1">
                    <a:lumMod val="85000"/>
                    <a:alpha val="54000"/>
                  </a:schemeClr>
                </a:solidFill>
                <a:latin typeface="Arial" panose="020B0604020202020204" pitchFamily="34" charset="0"/>
              </a:rPr>
              <a:t>Please apply an Infor template master above to your content</a:t>
            </a:r>
            <a:br>
              <a:rPr lang="en-US" sz="2400" b="0" i="0">
                <a:solidFill>
                  <a:schemeClr val="bg1">
                    <a:lumMod val="85000"/>
                    <a:alpha val="54000"/>
                  </a:schemeClr>
                </a:solidFill>
                <a:latin typeface="Arial" panose="020B0604020202020204" pitchFamily="34" charset="0"/>
              </a:rPr>
            </a:br>
            <a:r>
              <a:rPr lang="en-US" sz="2400" b="0" i="0">
                <a:solidFill>
                  <a:schemeClr val="bg1">
                    <a:lumMod val="85000"/>
                    <a:alpha val="54000"/>
                  </a:schemeClr>
                </a:solidFill>
                <a:latin typeface="Arial" panose="020B0604020202020204" pitchFamily="34" charset="0"/>
              </a:rPr>
              <a:t>and remove any other masters from this document. </a:t>
            </a:r>
            <a:endParaRPr lang="en-US" sz="2400" b="0" i="0">
              <a:solidFill>
                <a:schemeClr val="accent2"/>
              </a:solidFill>
              <a:latin typeface="Arial" panose="020B0604020202020204" pitchFamily="34" charset="0"/>
            </a:endParaRPr>
          </a:p>
        </p:txBody>
      </p:sp>
      <p:pic>
        <p:nvPicPr>
          <p:cNvPr id="7" name="Picture 6">
            <a:extLst>
              <a:ext uri="{FF2B5EF4-FFF2-40B4-BE49-F238E27FC236}">
                <a16:creationId xmlns:a16="http://schemas.microsoft.com/office/drawing/2014/main" id="{D46DA6D8-D97B-8D4A-96A2-3479A618137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15550" y="1852451"/>
            <a:ext cx="2026488" cy="815389"/>
          </a:xfrm>
          <a:prstGeom prst="rect">
            <a:avLst/>
          </a:prstGeom>
        </p:spPr>
      </p:pic>
    </p:spTree>
    <p:extLst>
      <p:ext uri="{BB962C8B-B14F-4D97-AF65-F5344CB8AC3E}">
        <p14:creationId xmlns:p14="http://schemas.microsoft.com/office/powerpoint/2010/main" val="38675321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LtSchema_Eyebrow-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678" y="1115878"/>
            <a:ext cx="14503723" cy="723903"/>
          </a:xfrm>
        </p:spPr>
        <p:txBody>
          <a:bodyPr/>
          <a:lstStyle>
            <a:lvl1pPr>
              <a:defRPr sz="4999">
                <a:solidFill>
                  <a:srgbClr val="595959"/>
                </a:solidFill>
              </a:defRPr>
            </a:lvl1pPr>
          </a:lstStyle>
          <a:p>
            <a:r>
              <a:rPr lang="en-US"/>
              <a:t>&lt; Insert slide title &gt;</a:t>
            </a:r>
          </a:p>
        </p:txBody>
      </p:sp>
      <p:sp>
        <p:nvSpPr>
          <p:cNvPr id="5" name="Content Placeholder 2"/>
          <p:cNvSpPr>
            <a:spLocks noGrp="1"/>
          </p:cNvSpPr>
          <p:nvPr>
            <p:ph sz="quarter" idx="10" hasCustomPrompt="1"/>
          </p:nvPr>
        </p:nvSpPr>
        <p:spPr>
          <a:xfrm>
            <a:off x="852489" y="2295151"/>
            <a:ext cx="14478000" cy="5768020"/>
          </a:xfrm>
        </p:spPr>
        <p:txBody>
          <a:bodyPr>
            <a:normAutofit/>
          </a:bodyPr>
          <a:lstStyle>
            <a:lvl1pPr marL="287293" indent="-287293">
              <a:lnSpc>
                <a:spcPct val="100000"/>
              </a:lnSpc>
              <a:spcBef>
                <a:spcPts val="600"/>
              </a:spcBef>
              <a:buClr>
                <a:srgbClr val="D2091C"/>
              </a:buClr>
              <a:buFont typeface="Wingdings" pitchFamily="2" charset="2"/>
              <a:buChar char="§"/>
              <a:defRPr sz="3000" b="0" i="0" spc="-60" baseline="0">
                <a:solidFill>
                  <a:srgbClr val="555C5F"/>
                </a:solidFill>
                <a:latin typeface="Arial" panose="020B0604020202020204" pitchFamily="34" charset="0"/>
              </a:defRPr>
            </a:lvl1pPr>
            <a:lvl2pPr>
              <a:lnSpc>
                <a:spcPct val="100000"/>
              </a:lnSpc>
              <a:defRPr sz="2600" b="0" i="0" spc="-60" baseline="0">
                <a:solidFill>
                  <a:srgbClr val="555C5F"/>
                </a:solidFill>
                <a:latin typeface="Arial" panose="020B0604020202020204" pitchFamily="34" charset="0"/>
              </a:defRPr>
            </a:lvl2pPr>
            <a:lvl3pPr>
              <a:lnSpc>
                <a:spcPct val="100000"/>
              </a:lnSpc>
              <a:defRPr sz="2200" b="0" i="0" spc="-60" baseline="0">
                <a:solidFill>
                  <a:srgbClr val="555C5F"/>
                </a:solidFill>
                <a:latin typeface="Arial" panose="020B0604020202020204" pitchFamily="34" charset="0"/>
              </a:defRPr>
            </a:lvl3pPr>
            <a:lvl4pPr>
              <a:lnSpc>
                <a:spcPct val="100000"/>
              </a:lnSpc>
              <a:defRPr sz="1800" b="0" i="0" spc="-60" baseline="0">
                <a:solidFill>
                  <a:srgbClr val="555C5F"/>
                </a:solidFill>
                <a:latin typeface="Arial" panose="020B0604020202020204" pitchFamily="34" charset="0"/>
              </a:defRPr>
            </a:lvl4pPr>
            <a:lvl5pPr>
              <a:lnSpc>
                <a:spcPct val="100000"/>
              </a:lnSpc>
              <a:defRPr sz="1600" b="0" i="0" spc="-60" baseline="0">
                <a:solidFill>
                  <a:srgbClr val="555C5F"/>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0">
            <a:extLst>
              <a:ext uri="{FF2B5EF4-FFF2-40B4-BE49-F238E27FC236}">
                <a16:creationId xmlns:a16="http://schemas.microsoft.com/office/drawing/2014/main" id="{95D4EEBE-CEBD-3F47-AC54-19D5788853C2}"/>
              </a:ext>
            </a:extLst>
          </p:cNvPr>
          <p:cNvSpPr>
            <a:spLocks noGrp="1"/>
          </p:cNvSpPr>
          <p:nvPr>
            <p:ph type="body" sz="quarter" idx="12" hasCustomPrompt="1"/>
          </p:nvPr>
        </p:nvSpPr>
        <p:spPr>
          <a:xfrm>
            <a:off x="1206840" y="659645"/>
            <a:ext cx="14123650" cy="424151"/>
          </a:xfrm>
        </p:spPr>
        <p:txBody>
          <a:bodyPr tIns="73152" bIns="73152" anchor="ctr" anchorCtr="0">
            <a:noAutofit/>
          </a:bodyPr>
          <a:lstStyle>
            <a:lvl1pPr marL="0" indent="0">
              <a:buNone/>
              <a:defRPr sz="1800" b="0" spc="300" baseline="0">
                <a:solidFill>
                  <a:srgbClr val="5C5C5C"/>
                </a:solidFill>
              </a:defRPr>
            </a:lvl1pPr>
          </a:lstStyle>
          <a:p>
            <a:pPr lvl="0"/>
            <a:r>
              <a:rPr lang="en-US" sz="1800"/>
              <a:t>&lt; INSERT EYEBROW SUBTITLE &gt;</a:t>
            </a:r>
          </a:p>
        </p:txBody>
      </p:sp>
    </p:spTree>
    <p:extLst>
      <p:ext uri="{BB962C8B-B14F-4D97-AF65-F5344CB8AC3E}">
        <p14:creationId xmlns:p14="http://schemas.microsoft.com/office/powerpoint/2010/main" val="1859989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LtSchema_Lt_Eyebrow-Title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678" y="1115878"/>
            <a:ext cx="14503723" cy="723903"/>
          </a:xfrm>
        </p:spPr>
        <p:txBody>
          <a:bodyPr/>
          <a:lstStyle>
            <a:lvl1pPr>
              <a:defRPr sz="4999">
                <a:solidFill>
                  <a:srgbClr val="595959"/>
                </a:solidFill>
              </a:defRPr>
            </a:lvl1pPr>
          </a:lstStyle>
          <a:p>
            <a:r>
              <a:rPr lang="en-US"/>
              <a:t>&lt; Insert slide title &gt;</a:t>
            </a:r>
          </a:p>
        </p:txBody>
      </p:sp>
      <p:sp>
        <p:nvSpPr>
          <p:cNvPr id="4" name="Text Placeholder 20">
            <a:extLst>
              <a:ext uri="{FF2B5EF4-FFF2-40B4-BE49-F238E27FC236}">
                <a16:creationId xmlns:a16="http://schemas.microsoft.com/office/drawing/2014/main" id="{95D4EEBE-CEBD-3F47-AC54-19D5788853C2}"/>
              </a:ext>
            </a:extLst>
          </p:cNvPr>
          <p:cNvSpPr>
            <a:spLocks noGrp="1"/>
          </p:cNvSpPr>
          <p:nvPr>
            <p:ph type="body" sz="quarter" idx="12" hasCustomPrompt="1"/>
          </p:nvPr>
        </p:nvSpPr>
        <p:spPr>
          <a:xfrm>
            <a:off x="1206840" y="659645"/>
            <a:ext cx="14123650" cy="424151"/>
          </a:xfrm>
        </p:spPr>
        <p:txBody>
          <a:bodyPr tIns="73152" bIns="73152" anchor="ctr" anchorCtr="0">
            <a:noAutofit/>
          </a:bodyPr>
          <a:lstStyle>
            <a:lvl1pPr marL="0" indent="0">
              <a:buNone/>
              <a:defRPr sz="1800" b="0" spc="300" baseline="0">
                <a:solidFill>
                  <a:srgbClr val="5C5C5C"/>
                </a:solidFill>
              </a:defRPr>
            </a:lvl1pPr>
          </a:lstStyle>
          <a:p>
            <a:pPr lvl="0"/>
            <a:r>
              <a:rPr lang="en-US" sz="1800"/>
              <a:t>&lt; INSERT EYEBROW SUBTITLE &gt;</a:t>
            </a:r>
          </a:p>
        </p:txBody>
      </p:sp>
    </p:spTree>
    <p:extLst>
      <p:ext uri="{BB962C8B-B14F-4D97-AF65-F5344CB8AC3E}">
        <p14:creationId xmlns:p14="http://schemas.microsoft.com/office/powerpoint/2010/main" val="1432303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ion 3 - Isolation">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4838F13-74A3-8044-A450-178BD2D3DFDD}"/>
              </a:ext>
            </a:extLst>
          </p:cNvPr>
          <p:cNvSpPr>
            <a:spLocks noGrp="1"/>
          </p:cNvSpPr>
          <p:nvPr>
            <p:ph type="pic" sz="quarter" idx="16" hasCustomPrompt="1"/>
          </p:nvPr>
        </p:nvSpPr>
        <p:spPr>
          <a:xfrm>
            <a:off x="7113588" y="0"/>
            <a:ext cx="9144000" cy="9144000"/>
          </a:xfrm>
          <a:noFill/>
          <a:effectLst/>
        </p:spPr>
        <p:txBody>
          <a:bodyPr tIns="0" anchor="ctr">
            <a:normAutofit/>
          </a:bodyPr>
          <a:lstStyle>
            <a:lvl1pPr algn="ctr">
              <a:defRPr sz="1200" b="0" i="0">
                <a:solidFill>
                  <a:schemeClr val="tx1"/>
                </a:solidFill>
                <a:latin typeface="Arial" panose="020B0604020202020204" pitchFamily="34" charset="0"/>
              </a:defRPr>
            </a:lvl1pPr>
          </a:lstStyle>
          <a:p>
            <a:r>
              <a:rPr lang="en-US"/>
              <a:t>Drag and drop image</a:t>
            </a:r>
          </a:p>
        </p:txBody>
      </p:sp>
      <p:sp>
        <p:nvSpPr>
          <p:cNvPr id="13" name="Slide Title">
            <a:extLst>
              <a:ext uri="{FF2B5EF4-FFF2-40B4-BE49-F238E27FC236}">
                <a16:creationId xmlns:a16="http://schemas.microsoft.com/office/drawing/2014/main" id="{19C014BA-1675-FE41-BF72-D453070D19A9}"/>
              </a:ext>
            </a:extLst>
          </p:cNvPr>
          <p:cNvSpPr>
            <a:spLocks noGrp="1"/>
          </p:cNvSpPr>
          <p:nvPr>
            <p:ph type="title"/>
          </p:nvPr>
        </p:nvSpPr>
        <p:spPr>
          <a:xfrm>
            <a:off x="868680" y="2002536"/>
            <a:ext cx="6738112" cy="1828193"/>
          </a:xfrm>
        </p:spPr>
        <p:txBody>
          <a:bodyPr>
            <a:spAutoFit/>
          </a:bodyPr>
          <a:lstStyle>
            <a:lvl1pPr>
              <a:defRPr sz="6600"/>
            </a:lvl1pPr>
          </a:lstStyle>
          <a:p>
            <a:r>
              <a:rPr lang="en-US"/>
              <a:t>Click to edit Master title style</a:t>
            </a:r>
          </a:p>
        </p:txBody>
      </p:sp>
      <p:sp>
        <p:nvSpPr>
          <p:cNvPr id="7" name="Copyright">
            <a:extLst>
              <a:ext uri="{FF2B5EF4-FFF2-40B4-BE49-F238E27FC236}">
                <a16:creationId xmlns:a16="http://schemas.microsoft.com/office/drawing/2014/main" id="{C01CA0D4-6EC5-C542-93F0-0EAD3406202E}"/>
              </a:ext>
            </a:extLst>
          </p:cNvPr>
          <p:cNvSpPr>
            <a:spLocks noGrp="1"/>
          </p:cNvSpPr>
          <p:nvPr>
            <p:ph type="body" sz="quarter" idx="15"/>
          </p:nvPr>
        </p:nvSpPr>
        <p:spPr>
          <a:xfrm>
            <a:off x="13804429" y="8520358"/>
            <a:ext cx="1526059" cy="135293"/>
          </a:xfrm>
        </p:spPr>
        <p:txBody>
          <a:bodyPr wrap="none">
            <a:spAutoFit/>
          </a:bodyPr>
          <a:lstStyle>
            <a:lvl1pPr algn="r">
              <a:defRPr sz="900" b="0" i="0" baseline="0">
                <a:solidFill>
                  <a:schemeClr val="bg1"/>
                </a:solidFill>
                <a:effectLst/>
              </a:defRPr>
            </a:lvl1pPr>
            <a:lvl2pPr marL="0" indent="0">
              <a:buNone/>
              <a:defRPr/>
            </a:lvl2pPr>
          </a:lstStyle>
          <a:p>
            <a:pPr lvl="0"/>
            <a:r>
              <a:rPr lang="en-US"/>
              <a:t>Click to edit Master text styles</a:t>
            </a:r>
          </a:p>
        </p:txBody>
      </p:sp>
      <p:sp>
        <p:nvSpPr>
          <p:cNvPr id="9" name="Eyebrow">
            <a:extLst>
              <a:ext uri="{FF2B5EF4-FFF2-40B4-BE49-F238E27FC236}">
                <a16:creationId xmlns:a16="http://schemas.microsoft.com/office/drawing/2014/main" id="{6B6F2DEB-3144-334A-8AD5-3D1772CE2F04}"/>
              </a:ext>
            </a:extLst>
          </p:cNvPr>
          <p:cNvSpPr>
            <a:spLocks noGrp="1"/>
          </p:cNvSpPr>
          <p:nvPr>
            <p:ph type="body" sz="quarter" idx="17"/>
          </p:nvPr>
        </p:nvSpPr>
        <p:spPr>
          <a:xfrm>
            <a:off x="905256" y="1600200"/>
            <a:ext cx="6701536" cy="214033"/>
          </a:xfrm>
        </p:spPr>
        <p:txBody>
          <a:bodyPr vert="horz" wrap="square" lIns="0" tIns="0" rIns="0" bIns="0" rtlCol="0">
            <a:noAutofit/>
          </a:bodyPr>
          <a:lstStyle>
            <a:lvl1pPr>
              <a:defRPr lang="en-US" sz="1600" b="0" i="0" spc="-20" baseline="0" smtClean="0">
                <a:solidFill>
                  <a:schemeClr val="tx2"/>
                </a:solidFill>
                <a:latin typeface="Arial" panose="020B0604020202020204" pitchFamily="34" charset="0"/>
              </a:defRPr>
            </a:lvl1pPr>
            <a:lvl2pPr marL="0" indent="0">
              <a:buNone/>
              <a:defRPr lang="en-US" smtClean="0"/>
            </a:lvl2pPr>
            <a:lvl3pPr>
              <a:defRPr lang="en-US" smtClean="0"/>
            </a:lvl3pPr>
            <a:lvl4pPr>
              <a:defRPr lang="en-US" smtClean="0"/>
            </a:lvl4pPr>
            <a:lvl5pPr>
              <a:defRPr lang="en-US"/>
            </a:lvl5pPr>
          </a:lstStyle>
          <a:p>
            <a:pPr lvl="0"/>
            <a:r>
              <a:rPr lang="en-US"/>
              <a:t>Click to edit Master text styles</a:t>
            </a:r>
          </a:p>
        </p:txBody>
      </p:sp>
    </p:spTree>
    <p:extLst>
      <p:ext uri="{BB962C8B-B14F-4D97-AF65-F5344CB8AC3E}">
        <p14:creationId xmlns:p14="http://schemas.microsoft.com/office/powerpoint/2010/main" val="6450037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solidFill>
          <a:srgbClr val="F3F2EF"/>
        </a:solidFill>
        <a:effectLst/>
      </p:bgPr>
    </p:bg>
    <p:spTree>
      <p:nvGrpSpPr>
        <p:cNvPr id="1" name=""/>
        <p:cNvGrpSpPr/>
        <p:nvPr/>
      </p:nvGrpSpPr>
      <p:grpSpPr>
        <a:xfrm>
          <a:off x="0" y="0"/>
          <a:ext cx="0" cy="0"/>
          <a:chOff x="0" y="0"/>
          <a:chExt cx="0" cy="0"/>
        </a:xfrm>
      </p:grpSpPr>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1810512"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tx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5" name="Slide Number Placeholder">
            <a:extLst>
              <a:ext uri="{FF2B5EF4-FFF2-40B4-BE49-F238E27FC236}">
                <a16:creationId xmlns:a16="http://schemas.microsoft.com/office/drawing/2014/main" id="{B8677AD7-E672-5048-B7E7-B19D6CF7082A}"/>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2"/>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8" name="TextBox 7">
            <a:extLst>
              <a:ext uri="{FF2B5EF4-FFF2-40B4-BE49-F238E27FC236}">
                <a16:creationId xmlns:a16="http://schemas.microsoft.com/office/drawing/2014/main" id="{60132882-8116-864B-B570-579AD5E87D78}"/>
              </a:ext>
            </a:extLst>
          </p:cNvPr>
          <p:cNvSpPr txBox="1">
            <a:spLocks noChangeArrowheads="1"/>
          </p:cNvSpPr>
          <p:nvPr userDrawn="1"/>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2"/>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2"/>
                </a:solidFill>
                <a:latin typeface="Arial" panose="020B0604020202020204" pitchFamily="34" charset="0"/>
                <a:ea typeface="Arial Regular" charset="0"/>
                <a:cs typeface="Arial Regular" charset="0"/>
              </a:rPr>
              <a:t>infor.com</a:t>
            </a:r>
            <a:endParaRPr lang="en-US" sz="900" b="0" i="0" spc="0" baseline="0" dirty="0">
              <a:solidFill>
                <a:schemeClr val="tx2"/>
              </a:solidFill>
              <a:latin typeface="Arial" panose="020B0604020202020204" pitchFamily="34" charset="0"/>
              <a:ea typeface="Arial Regular" charset="0"/>
              <a:cs typeface="Arial Regular" charset="0"/>
            </a:endParaRPr>
          </a:p>
        </p:txBody>
      </p:sp>
      <p:sp>
        <p:nvSpPr>
          <p:cNvPr id="11" name="Freeform 10">
            <a:extLst>
              <a:ext uri="{FF2B5EF4-FFF2-40B4-BE49-F238E27FC236}">
                <a16:creationId xmlns:a16="http://schemas.microsoft.com/office/drawing/2014/main" id="{C1495F0F-74C2-BB4A-9C47-96BF4D2BF966}"/>
              </a:ext>
            </a:extLst>
          </p:cNvPr>
          <p:cNvSpPr/>
          <p:nvPr userDrawn="1"/>
        </p:nvSpPr>
        <p:spPr>
          <a:xfrm>
            <a:off x="1810512" y="6744527"/>
            <a:ext cx="937983" cy="357659"/>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rgbClr val="151C2D"/>
          </a:solidFill>
          <a:ln w="951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28FD69B-3B51-6B42-BC7E-371CB6724025}"/>
              </a:ext>
            </a:extLst>
          </p:cNvPr>
          <p:cNvSpPr/>
          <p:nvPr userDrawn="1"/>
        </p:nvSpPr>
        <p:spPr>
          <a:xfrm>
            <a:off x="3061860" y="6524777"/>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2700" cap="flat">
            <a:solidFill>
              <a:srgbClr val="151C2D"/>
            </a:solidFill>
            <a:prstDash val="solid"/>
            <a:miter/>
          </a:ln>
        </p:spPr>
        <p:txBody>
          <a:bodyPr rtlCol="0" anchor="ctr"/>
          <a:lstStyle/>
          <a:p>
            <a:endParaRPr lang="en-US"/>
          </a:p>
        </p:txBody>
      </p:sp>
      <p:grpSp>
        <p:nvGrpSpPr>
          <p:cNvPr id="56" name="*Tagline">
            <a:extLst>
              <a:ext uri="{FF2B5EF4-FFF2-40B4-BE49-F238E27FC236}">
                <a16:creationId xmlns:a16="http://schemas.microsoft.com/office/drawing/2014/main" id="{1B56D480-66F7-274A-97D3-B34EEE8C9D3E}"/>
              </a:ext>
            </a:extLst>
          </p:cNvPr>
          <p:cNvGrpSpPr>
            <a:grpSpLocks noChangeAspect="1"/>
          </p:cNvGrpSpPr>
          <p:nvPr userDrawn="1"/>
        </p:nvGrpSpPr>
        <p:grpSpPr>
          <a:xfrm>
            <a:off x="3383280" y="6757416"/>
            <a:ext cx="2706225" cy="384048"/>
            <a:chOff x="19845434" y="6457801"/>
            <a:chExt cx="4059338" cy="575685"/>
          </a:xfrm>
        </p:grpSpPr>
        <p:sp>
          <p:nvSpPr>
            <p:cNvPr id="57" name="Freeform 56">
              <a:extLst>
                <a:ext uri="{FF2B5EF4-FFF2-40B4-BE49-F238E27FC236}">
                  <a16:creationId xmlns:a16="http://schemas.microsoft.com/office/drawing/2014/main" id="{F8F685BA-6C6C-A245-8FC2-95B3271103F6}"/>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solidFill>
              <a:srgbClr val="151C2D"/>
            </a:solidFill>
            <a:ln w="951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80CA1DB-17F6-AB44-9F20-5EEEC9F72F25}"/>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solidFill>
              <a:srgbClr val="151C2D"/>
            </a:solidFill>
            <a:ln w="951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AACEFF6-635D-C140-9823-A0A2BEBAFED6}"/>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solidFill>
              <a:srgbClr val="151C2D"/>
            </a:solidFill>
            <a:ln w="951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DB93B26-8484-3147-AF57-8D24F361A463}"/>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solidFill>
              <a:srgbClr val="151C2D"/>
            </a:solidFill>
            <a:ln w="951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C0F3C01-1669-C249-BAC3-B042CE9C0310}"/>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solidFill>
              <a:srgbClr val="151C2D"/>
            </a:solidFill>
            <a:ln w="951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6CD00-7B3D-7648-AA89-852744567C9D}"/>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solidFill>
              <a:srgbClr val="151C2D"/>
            </a:solidFill>
            <a:ln w="951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82443B3-94B1-3247-9004-BC9E32F2E808}"/>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solidFill>
              <a:srgbClr val="151C2D"/>
            </a:solidFill>
            <a:ln w="951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F8B0780-328E-574E-95D7-CE2B4F6245A1}"/>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solidFill>
              <a:srgbClr val="151C2D"/>
            </a:solidFill>
            <a:ln w="951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661AFCE-7471-E74A-A9CA-F7222D3F77BA}"/>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solidFill>
              <a:srgbClr val="151C2D"/>
            </a:solidFill>
            <a:ln w="951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8012C07-5CC2-FD42-953C-1CB33DE13DB9}"/>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solidFill>
              <a:srgbClr val="151C2D"/>
            </a:solidFill>
            <a:ln w="951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419C390-A2F3-1C48-B0E2-FE0AE43AD5EA}"/>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solidFill>
              <a:srgbClr val="151C2D"/>
            </a:solidFill>
            <a:ln w="951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320CFE-E10A-E34D-A44D-9643FF297865}"/>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solidFill>
              <a:srgbClr val="151C2D"/>
            </a:solidFill>
            <a:ln w="951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8E7751C-83DB-454F-8FDA-964C26C6C272}"/>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solidFill>
              <a:srgbClr val="151C2D"/>
            </a:solidFill>
            <a:ln w="951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A2A998-4363-EC45-A183-06CE4BCB7E51}"/>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solidFill>
              <a:srgbClr val="151C2D"/>
            </a:solidFill>
            <a:ln w="951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246C7D2-31C4-1C4A-BCCF-DD0DB4B7D7D5}"/>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solidFill>
              <a:srgbClr val="151C2D"/>
            </a:solidFill>
            <a:ln w="951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A5C39F8-3A40-C545-8461-651B40E2E8EF}"/>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solidFill>
              <a:srgbClr val="151C2D"/>
            </a:solidFill>
            <a:ln w="951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F5A4C6E-95AF-284F-94B8-87604BDFBDE4}"/>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solidFill>
              <a:srgbClr val="151C2D"/>
            </a:solidFill>
            <a:ln w="951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16FDC6-0CF8-7245-A3AD-45D692EF0B58}"/>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solidFill>
              <a:srgbClr val="151C2D"/>
            </a:solidFill>
            <a:ln w="951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58556E7-B257-5E4C-B3BF-EDE9851A4514}"/>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solidFill>
              <a:srgbClr val="151C2D"/>
            </a:solidFill>
            <a:ln w="951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FA7B264-6883-FA4B-8974-79D682340656}"/>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solidFill>
              <a:srgbClr val="151C2D"/>
            </a:solidFill>
            <a:ln w="951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63D5EF1-3F12-B142-BB84-870C4C7A98AF}"/>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solidFill>
              <a:srgbClr val="151C2D"/>
            </a:solidFill>
            <a:ln w="951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6F7BC127-0696-4148-8669-0361F475C717}"/>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solidFill>
              <a:srgbClr val="151C2D"/>
            </a:solidFill>
            <a:ln w="951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9BCC1EA-0324-AA43-9CD4-2553E8F18CE0}"/>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solidFill>
              <a:srgbClr val="151C2D"/>
            </a:solidFill>
            <a:ln w="951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C1D32D4-950A-474E-A76A-5E407C252D56}"/>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solidFill>
              <a:srgbClr val="151C2D"/>
            </a:solidFill>
            <a:ln w="951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F6E2745-D41A-D14E-930E-C3F6DD720679}"/>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solidFill>
              <a:srgbClr val="151C2D"/>
            </a:solidFill>
            <a:ln w="951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0B69040-9473-484C-A61B-4482B470844B}"/>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solidFill>
              <a:srgbClr val="151C2D"/>
            </a:solidFill>
            <a:ln w="951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367DC1DC-00E1-7D48-B2B1-0995E8F1FCD5}"/>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solidFill>
              <a:srgbClr val="151C2D"/>
            </a:solidFill>
            <a:ln w="951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751488A-D8F1-E64F-BDBF-5261560C0363}"/>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solidFill>
              <a:srgbClr val="151C2D"/>
            </a:solidFill>
            <a:ln w="951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13259CE-83C0-5C43-B6D0-AF7D320AAD57}"/>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396F4B6C-8F06-6E47-B47A-96AC58694043}"/>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solidFill>
              <a:srgbClr val="151C2D"/>
            </a:solidFill>
            <a:ln w="951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992477C-4903-9A4D-8C2E-AC83D62CE976}"/>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solidFill>
              <a:srgbClr val="151C2D"/>
            </a:solidFill>
            <a:ln w="951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31F1206-174F-904F-A475-EC416B6ADDBF}"/>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solidFill>
              <a:srgbClr val="151C2D"/>
            </a:solidFill>
            <a:ln w="951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43FC782-2590-4242-A0B9-1EFA3CC7E71B}"/>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solidFill>
              <a:srgbClr val="151C2D"/>
            </a:solidFill>
            <a:ln w="951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5E6CE35-601E-204C-BBAD-38D6CF841DA7}"/>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solidFill>
              <a:srgbClr val="151C2D"/>
            </a:solidFill>
            <a:ln w="951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285485C-716E-0847-9A42-147A06FD8B3B}"/>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solidFill>
              <a:srgbClr val="151C2D"/>
            </a:solidFill>
            <a:ln w="951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78712446-A515-934D-8BBC-32A5F2453C25}"/>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solidFill>
              <a:srgbClr val="151C2D"/>
            </a:solidFill>
            <a:ln w="951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EFCE0F1-AE6D-1A48-938E-AC9DB8574B42}"/>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solidFill>
              <a:srgbClr val="151C2D"/>
            </a:solidFill>
            <a:ln w="951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6D79F63-4EFD-1041-8918-79CF7068AD43}"/>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775F5D3D-8B24-9545-9C7F-0B2AF6E3F9EC}"/>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solidFill>
              <a:srgbClr val="151C2D"/>
            </a:solidFill>
            <a:ln w="951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8901EAD-1D1D-1E46-847D-D33B2BCEDBA7}"/>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solidFill>
              <a:srgbClr val="151C2D"/>
            </a:solid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40815361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50"/>
                                        <p:tgtEl>
                                          <p:spTgt spid="12"/>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250"/>
                                        <p:tgtEl>
                                          <p:spTgt spid="56"/>
                                        </p:tgtEl>
                                        <p:attrNameLst>
                                          <p:attrName>ppt_x</p:attrName>
                                        </p:attrNameLst>
                                      </p:cBhvr>
                                      <p:tavLst>
                                        <p:tav tm="0">
                                          <p:val>
                                            <p:strVal val="#ppt_x-#ppt_w*1.125000"/>
                                          </p:val>
                                        </p:tav>
                                        <p:tav tm="100000">
                                          <p:val>
                                            <p:strVal val="#ppt_x"/>
                                          </p:val>
                                        </p:tav>
                                      </p:tavLst>
                                    </p:anim>
                                    <p:animEffect transition="in" filter="wipe(right)">
                                      <p:cBhvr>
                                        <p:cTn id="16"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4 - dark">
    <p:bg>
      <p:bgPr>
        <a:solidFill>
          <a:srgbClr val="151C2D"/>
        </a:solidFill>
        <a:effectLst/>
      </p:bgPr>
    </p:bg>
    <p:spTree>
      <p:nvGrpSpPr>
        <p:cNvPr id="1" name=""/>
        <p:cNvGrpSpPr/>
        <p:nvPr/>
      </p:nvGrpSpPr>
      <p:grpSpPr>
        <a:xfrm>
          <a:off x="0" y="0"/>
          <a:ext cx="0" cy="0"/>
          <a:chOff x="0" y="0"/>
          <a:chExt cx="0" cy="0"/>
        </a:xfrm>
      </p:grpSpPr>
      <p:sp>
        <p:nvSpPr>
          <p:cNvPr id="18" name="TextBox 17" hidden="1">
            <a:extLst>
              <a:ext uri="{FF2B5EF4-FFF2-40B4-BE49-F238E27FC236}">
                <a16:creationId xmlns:a16="http://schemas.microsoft.com/office/drawing/2014/main" id="{8292FDBC-9239-E546-9EA1-E84075442091}"/>
              </a:ext>
            </a:extLst>
          </p:cNvPr>
          <p:cNvSpPr txBox="1">
            <a:spLocks noChangeArrowheads="1"/>
          </p:cNvSpPr>
          <p:nvPr/>
        </p:nvSpPr>
        <p:spPr bwMode="auto">
          <a:xfrm>
            <a:off x="12584543" y="8520358"/>
            <a:ext cx="2745945"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10" baseline="0" dirty="0">
                <a:solidFill>
                  <a:schemeClr val="bg1">
                    <a:lumMod val="50000"/>
                  </a:schemeClr>
                </a:solidFill>
                <a:latin typeface="Arial" panose="020B0604020202020204" pitchFamily="34" charset="0"/>
                <a:ea typeface="Arial Regular" charset="0"/>
                <a:cs typeface="Arial Regular" charset="0"/>
              </a:rPr>
              <a:t>Copyright © 2022. Infor. All Rights Reserved. </a:t>
            </a:r>
            <a:r>
              <a:rPr lang="en-US" sz="900" b="0" i="0" spc="-10" baseline="0" dirty="0" err="1">
                <a:solidFill>
                  <a:schemeClr val="bg1">
                    <a:lumMod val="50000"/>
                  </a:schemeClr>
                </a:solidFill>
                <a:latin typeface="Arial" panose="020B0604020202020204" pitchFamily="34" charset="0"/>
                <a:ea typeface="Arial Regular" charset="0"/>
                <a:cs typeface="Arial Regular" charset="0"/>
              </a:rPr>
              <a:t>infor.com</a:t>
            </a:r>
            <a:endParaRPr lang="en-US" sz="900" b="0" i="0" spc="-10" baseline="0" dirty="0">
              <a:solidFill>
                <a:schemeClr val="bg1">
                  <a:lumMod val="50000"/>
                </a:schemeClr>
              </a:solidFill>
              <a:latin typeface="Arial" panose="020B0604020202020204" pitchFamily="34" charset="0"/>
              <a:ea typeface="Arial Regular" charset="0"/>
              <a:cs typeface="Arial Regular" charset="0"/>
            </a:endParaRPr>
          </a:p>
        </p:txBody>
      </p:sp>
      <p:sp>
        <p:nvSpPr>
          <p:cNvPr id="3" name="Subtitle 2"/>
          <p:cNvSpPr>
            <a:spLocks noGrp="1"/>
          </p:cNvSpPr>
          <p:nvPr>
            <p:ph type="subTitle" idx="1"/>
          </p:nvPr>
        </p:nvSpPr>
        <p:spPr>
          <a:xfrm>
            <a:off x="1810512" y="4004255"/>
            <a:ext cx="10654464" cy="276999"/>
          </a:xfrm>
        </p:spPr>
        <p:txBody>
          <a:bodyPr>
            <a:noAutofit/>
          </a:bodyPr>
          <a:lstStyle>
            <a:lvl1pPr marL="0" indent="0" algn="l" defTabSz="1219170" rtl="0" eaLnBrk="1" latinLnBrk="0" hangingPunct="1">
              <a:lnSpc>
                <a:spcPct val="100000"/>
              </a:lnSpc>
              <a:spcBef>
                <a:spcPts val="0"/>
              </a:spcBef>
              <a:buFont typeface="Arial" panose="020B0604020202020204" pitchFamily="34" charset="0"/>
              <a:buNone/>
              <a:defRPr lang="en-US" sz="1800" b="0" i="0" kern="1200" spc="-20" baseline="0" dirty="0">
                <a:solidFill>
                  <a:schemeClr val="bg1"/>
                </a:solidFill>
                <a:latin typeface="Arial" panose="020B0604020202020204" pitchFamily="34" charset="0"/>
                <a:ea typeface="+mn-ea"/>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2" name="Slide Title"/>
          <p:cNvSpPr>
            <a:spLocks noGrp="1"/>
          </p:cNvSpPr>
          <p:nvPr>
            <p:ph type="ctrTitle"/>
          </p:nvPr>
        </p:nvSpPr>
        <p:spPr>
          <a:xfrm>
            <a:off x="1810512" y="675839"/>
            <a:ext cx="10654464" cy="3183467"/>
          </a:xfrm>
        </p:spPr>
        <p:txBody>
          <a:bodyPr lIns="0" tIns="0" rIns="0" bIns="0" anchor="b">
            <a:noAutofit/>
          </a:bodyPr>
          <a:lstStyle>
            <a:lvl1pPr marL="0" algn="l" defTabSz="1219170" rtl="0" eaLnBrk="1" latinLnBrk="0" hangingPunct="1">
              <a:lnSpc>
                <a:spcPct val="90000"/>
              </a:lnSpc>
              <a:spcBef>
                <a:spcPct val="0"/>
              </a:spcBef>
              <a:buNone/>
              <a:defRPr lang="en-US" sz="4800" b="1" i="0" kern="1200" spc="-15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5" name="Slide Number Placeholder">
            <a:extLst>
              <a:ext uri="{FF2B5EF4-FFF2-40B4-BE49-F238E27FC236}">
                <a16:creationId xmlns:a16="http://schemas.microsoft.com/office/drawing/2014/main" id="{B8677AD7-E672-5048-B7E7-B19D6CF7082A}"/>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tx1">
                    <a:lumMod val="75000"/>
                    <a:lumOff val="25000"/>
                  </a:schemeClr>
                </a:solidFill>
                <a:latin typeface="Arial" panose="020B0604020202020204" pitchFamily="34" charset="0"/>
                <a:cs typeface="Arial" panose="020B0604020202020204" pitchFamily="34" charset="0"/>
              </a:defRPr>
            </a:lvl1pPr>
          </a:lstStyle>
          <a:p>
            <a:fld id="{8E4D2BAF-2300-4C40-83DE-DBE2DB483FEC}" type="slidenum">
              <a:rPr lang="en-US" smtClean="0"/>
              <a:pPr/>
              <a:t>‹#›</a:t>
            </a:fld>
            <a:endParaRPr lang="en-US"/>
          </a:p>
        </p:txBody>
      </p:sp>
      <p:sp>
        <p:nvSpPr>
          <p:cNvPr id="8" name="TextBox 7">
            <a:extLst>
              <a:ext uri="{FF2B5EF4-FFF2-40B4-BE49-F238E27FC236}">
                <a16:creationId xmlns:a16="http://schemas.microsoft.com/office/drawing/2014/main" id="{6C65F4E8-51E2-3E4F-9F00-FA691440CE62}"/>
              </a:ext>
            </a:extLst>
          </p:cNvPr>
          <p:cNvSpPr txBox="1">
            <a:spLocks noChangeArrowheads="1"/>
          </p:cNvSpPr>
          <p:nvPr userDrawn="1"/>
        </p:nvSpPr>
        <p:spPr bwMode="auto">
          <a:xfrm>
            <a:off x="12514011" y="8520358"/>
            <a:ext cx="2816477" cy="138499"/>
          </a:xfrm>
          <a:prstGeom prst="rect">
            <a:avLst/>
          </a:prstGeom>
          <a:noFill/>
          <a:ln>
            <a:noFill/>
          </a:ln>
          <a:extLst>
            <a:ext uri="{909E8E84-426E-40dd-AFC4-6F175D3DCCD1}"/>
            <a:ext uri="{91240B29-F687-4f45-9708-019B960494DF}"/>
          </a:extLst>
        </p:spPr>
        <p:txBody>
          <a:bodyPr wrap="none" lIns="0" tIns="0" rIns="0" bIns="0" anchor="ctr">
            <a:spAutoFit/>
          </a:bodyPr>
          <a:lstStyle>
            <a:lvl1pPr eaLnBrk="0" hangingPunct="0">
              <a:defRPr sz="2900">
                <a:solidFill>
                  <a:schemeClr val="tx1"/>
                </a:solidFill>
                <a:latin typeface="Arial" charset="0"/>
                <a:ea typeface="ＭＳ Ｐゴシック" charset="0"/>
                <a:cs typeface="ＭＳ Ｐゴシック" charset="0"/>
              </a:defRPr>
            </a:lvl1pPr>
            <a:lvl2pPr marL="742950" indent="-285750" eaLnBrk="0" hangingPunct="0">
              <a:defRPr sz="2900">
                <a:solidFill>
                  <a:schemeClr val="tx1"/>
                </a:solidFill>
                <a:latin typeface="Arial" charset="0"/>
                <a:ea typeface="ＭＳ Ｐゴシック" charset="0"/>
              </a:defRPr>
            </a:lvl2pPr>
            <a:lvl3pPr marL="1143000" indent="-228600" eaLnBrk="0" hangingPunct="0">
              <a:defRPr sz="2900">
                <a:solidFill>
                  <a:schemeClr val="tx1"/>
                </a:solidFill>
                <a:latin typeface="Arial" charset="0"/>
                <a:ea typeface="ＭＳ Ｐゴシック" charset="0"/>
              </a:defRPr>
            </a:lvl3pPr>
            <a:lvl4pPr marL="1600200" indent="-228600" eaLnBrk="0" hangingPunct="0">
              <a:defRPr sz="2900">
                <a:solidFill>
                  <a:schemeClr val="tx1"/>
                </a:solidFill>
                <a:latin typeface="Arial" charset="0"/>
                <a:ea typeface="ＭＳ Ｐゴシック" charset="0"/>
              </a:defRPr>
            </a:lvl4pPr>
            <a:lvl5pPr marL="2057400" indent="-228600" eaLnBrk="0" hangingPunct="0">
              <a:defRPr sz="2900">
                <a:solidFill>
                  <a:schemeClr val="tx1"/>
                </a:solidFill>
                <a:latin typeface="Arial" charset="0"/>
                <a:ea typeface="ＭＳ Ｐゴシック" charset="0"/>
              </a:defRPr>
            </a:lvl5pPr>
            <a:lvl6pPr marL="2514600" indent="-228600" defTabSz="1450975" eaLnBrk="0" fontAlgn="base" hangingPunct="0">
              <a:spcBef>
                <a:spcPct val="0"/>
              </a:spcBef>
              <a:spcAft>
                <a:spcPct val="0"/>
              </a:spcAft>
              <a:defRPr sz="2900">
                <a:solidFill>
                  <a:schemeClr val="tx1"/>
                </a:solidFill>
                <a:latin typeface="Arial" charset="0"/>
                <a:ea typeface="ＭＳ Ｐゴシック" charset="0"/>
              </a:defRPr>
            </a:lvl6pPr>
            <a:lvl7pPr marL="2971800" indent="-228600" defTabSz="1450975" eaLnBrk="0" fontAlgn="base" hangingPunct="0">
              <a:spcBef>
                <a:spcPct val="0"/>
              </a:spcBef>
              <a:spcAft>
                <a:spcPct val="0"/>
              </a:spcAft>
              <a:defRPr sz="2900">
                <a:solidFill>
                  <a:schemeClr val="tx1"/>
                </a:solidFill>
                <a:latin typeface="Arial" charset="0"/>
                <a:ea typeface="ＭＳ Ｐゴシック" charset="0"/>
              </a:defRPr>
            </a:lvl7pPr>
            <a:lvl8pPr marL="3429000" indent="-228600" defTabSz="1450975" eaLnBrk="0" fontAlgn="base" hangingPunct="0">
              <a:spcBef>
                <a:spcPct val="0"/>
              </a:spcBef>
              <a:spcAft>
                <a:spcPct val="0"/>
              </a:spcAft>
              <a:defRPr sz="2900">
                <a:solidFill>
                  <a:schemeClr val="tx1"/>
                </a:solidFill>
                <a:latin typeface="Arial" charset="0"/>
                <a:ea typeface="ＭＳ Ｐゴシック" charset="0"/>
              </a:defRPr>
            </a:lvl8pPr>
            <a:lvl9pPr marL="3886200" indent="-228600" defTabSz="1450975" eaLnBrk="0" fontAlgn="base" hangingPunct="0">
              <a:spcBef>
                <a:spcPct val="0"/>
              </a:spcBef>
              <a:spcAft>
                <a:spcPct val="0"/>
              </a:spcAft>
              <a:defRPr sz="2900">
                <a:solidFill>
                  <a:schemeClr val="tx1"/>
                </a:solidFill>
                <a:latin typeface="Arial" charset="0"/>
                <a:ea typeface="ＭＳ Ｐゴシック" charset="0"/>
              </a:defRPr>
            </a:lvl9pPr>
          </a:lstStyle>
          <a:p>
            <a:pPr algn="r" eaLnBrk="1" hangingPunct="1">
              <a:defRPr/>
            </a:pPr>
            <a:r>
              <a:rPr lang="en-US" sz="900" b="0" i="0" spc="0" baseline="0" dirty="0">
                <a:solidFill>
                  <a:schemeClr val="tx1">
                    <a:lumMod val="75000"/>
                    <a:lumOff val="25000"/>
                  </a:schemeClr>
                </a:solidFill>
                <a:latin typeface="Arial" panose="020B0604020202020204" pitchFamily="34" charset="0"/>
                <a:ea typeface="Arial Regular" charset="0"/>
                <a:cs typeface="Arial Regular" charset="0"/>
              </a:rPr>
              <a:t>Copyright © 2022. Infor. All Rights Reserved. </a:t>
            </a:r>
            <a:r>
              <a:rPr lang="en-US" sz="900" b="0" i="0" spc="0" baseline="0" dirty="0" err="1">
                <a:solidFill>
                  <a:schemeClr val="tx1">
                    <a:lumMod val="75000"/>
                    <a:lumOff val="25000"/>
                  </a:schemeClr>
                </a:solidFill>
                <a:latin typeface="Arial" panose="020B0604020202020204" pitchFamily="34" charset="0"/>
                <a:ea typeface="Arial Regular" charset="0"/>
                <a:cs typeface="Arial Regular" charset="0"/>
              </a:rPr>
              <a:t>infor.com</a:t>
            </a:r>
            <a:endParaRPr lang="en-US" sz="900" b="0" i="0" spc="0" baseline="0" dirty="0">
              <a:solidFill>
                <a:schemeClr val="tx1">
                  <a:lumMod val="75000"/>
                  <a:lumOff val="25000"/>
                </a:schemeClr>
              </a:solidFill>
              <a:latin typeface="Arial" panose="020B0604020202020204" pitchFamily="34" charset="0"/>
              <a:ea typeface="Arial Regular" charset="0"/>
              <a:cs typeface="Arial Regular" charset="0"/>
            </a:endParaRPr>
          </a:p>
        </p:txBody>
      </p:sp>
      <p:sp>
        <p:nvSpPr>
          <p:cNvPr id="12" name="Freeform 11">
            <a:extLst>
              <a:ext uri="{FF2B5EF4-FFF2-40B4-BE49-F238E27FC236}">
                <a16:creationId xmlns:a16="http://schemas.microsoft.com/office/drawing/2014/main" id="{246F6C35-C8BA-6A48-86CE-F9314F71C2F9}"/>
              </a:ext>
            </a:extLst>
          </p:cNvPr>
          <p:cNvSpPr/>
          <p:nvPr userDrawn="1"/>
        </p:nvSpPr>
        <p:spPr>
          <a:xfrm>
            <a:off x="1810512" y="6744527"/>
            <a:ext cx="937983" cy="357659"/>
          </a:xfrm>
          <a:custGeom>
            <a:avLst/>
            <a:gdLst>
              <a:gd name="connsiteX0" fmla="*/ 0 w 1432159"/>
              <a:gd name="connsiteY0" fmla="*/ 537776 h 546092"/>
              <a:gd name="connsiteX1" fmla="*/ 107372 w 1432159"/>
              <a:gd name="connsiteY1" fmla="*/ 537776 h 546092"/>
              <a:gd name="connsiteX2" fmla="*/ 107372 w 1432159"/>
              <a:gd name="connsiteY2" fmla="*/ 197534 h 546092"/>
              <a:gd name="connsiteX3" fmla="*/ 0 w 1432159"/>
              <a:gd name="connsiteY3" fmla="*/ 197534 h 546092"/>
              <a:gd name="connsiteX4" fmla="*/ 164719 w 1432159"/>
              <a:gd name="connsiteY4" fmla="*/ 537776 h 546092"/>
              <a:gd name="connsiteX5" fmla="*/ 272185 w 1432159"/>
              <a:gd name="connsiteY5" fmla="*/ 537776 h 546092"/>
              <a:gd name="connsiteX6" fmla="*/ 272185 w 1432159"/>
              <a:gd name="connsiteY6" fmla="*/ 368316 h 546092"/>
              <a:gd name="connsiteX7" fmla="*/ 336665 w 1432159"/>
              <a:gd name="connsiteY7" fmla="*/ 281555 h 546092"/>
              <a:gd name="connsiteX8" fmla="*/ 392491 w 1432159"/>
              <a:gd name="connsiteY8" fmla="*/ 371152 h 546092"/>
              <a:gd name="connsiteX9" fmla="*/ 392491 w 1432159"/>
              <a:gd name="connsiteY9" fmla="*/ 537776 h 546092"/>
              <a:gd name="connsiteX10" fmla="*/ 499958 w 1432159"/>
              <a:gd name="connsiteY10" fmla="*/ 537776 h 546092"/>
              <a:gd name="connsiteX11" fmla="*/ 499958 w 1432159"/>
              <a:gd name="connsiteY11" fmla="*/ 350076 h 546092"/>
              <a:gd name="connsiteX12" fmla="*/ 370998 w 1432159"/>
              <a:gd name="connsiteY12" fmla="*/ 189406 h 546092"/>
              <a:gd name="connsiteX13" fmla="*/ 267906 w 1432159"/>
              <a:gd name="connsiteY13" fmla="*/ 229101 h 546092"/>
              <a:gd name="connsiteX14" fmla="*/ 267906 w 1432159"/>
              <a:gd name="connsiteY14" fmla="*/ 197439 h 546092"/>
              <a:gd name="connsiteX15" fmla="*/ 164719 w 1432159"/>
              <a:gd name="connsiteY15" fmla="*/ 197439 h 546092"/>
              <a:gd name="connsiteX16" fmla="*/ 557305 w 1432159"/>
              <a:gd name="connsiteY16" fmla="*/ 537776 h 546092"/>
              <a:gd name="connsiteX17" fmla="*/ 665247 w 1432159"/>
              <a:gd name="connsiteY17" fmla="*/ 537776 h 546092"/>
              <a:gd name="connsiteX18" fmla="*/ 665247 w 1432159"/>
              <a:gd name="connsiteY18" fmla="*/ 281555 h 546092"/>
              <a:gd name="connsiteX19" fmla="*/ 744753 w 1432159"/>
              <a:gd name="connsiteY19" fmla="*/ 281555 h 546092"/>
              <a:gd name="connsiteX20" fmla="*/ 744753 w 1432159"/>
              <a:gd name="connsiteY20" fmla="*/ 197534 h 546092"/>
              <a:gd name="connsiteX21" fmla="*/ 665247 w 1432159"/>
              <a:gd name="connsiteY21" fmla="*/ 197534 h 546092"/>
              <a:gd name="connsiteX22" fmla="*/ 665247 w 1432159"/>
              <a:gd name="connsiteY22" fmla="*/ 143284 h 546092"/>
              <a:gd name="connsiteX23" fmla="*/ 716793 w 1432159"/>
              <a:gd name="connsiteY23" fmla="*/ 87900 h 546092"/>
              <a:gd name="connsiteX24" fmla="*/ 751886 w 1432159"/>
              <a:gd name="connsiteY24" fmla="*/ 94989 h 546092"/>
              <a:gd name="connsiteX25" fmla="*/ 756832 w 1432159"/>
              <a:gd name="connsiteY25" fmla="*/ 6053 h 546092"/>
              <a:gd name="connsiteX26" fmla="*/ 693778 w 1432159"/>
              <a:gd name="connsiteY26" fmla="*/ 99 h 546092"/>
              <a:gd name="connsiteX27" fmla="*/ 557685 w 1432159"/>
              <a:gd name="connsiteY27" fmla="*/ 137330 h 546092"/>
              <a:gd name="connsiteX28" fmla="*/ 951603 w 1432159"/>
              <a:gd name="connsiteY28" fmla="*/ 189122 h 546092"/>
              <a:gd name="connsiteX29" fmla="*/ 758258 w 1432159"/>
              <a:gd name="connsiteY29" fmla="*/ 367655 h 546092"/>
              <a:gd name="connsiteX30" fmla="*/ 951603 w 1432159"/>
              <a:gd name="connsiteY30" fmla="*/ 546093 h 546092"/>
              <a:gd name="connsiteX31" fmla="*/ 1145043 w 1432159"/>
              <a:gd name="connsiteY31" fmla="*/ 367655 h 546092"/>
              <a:gd name="connsiteX32" fmla="*/ 951603 w 1432159"/>
              <a:gd name="connsiteY32" fmla="*/ 189122 h 546092"/>
              <a:gd name="connsiteX33" fmla="*/ 951603 w 1432159"/>
              <a:gd name="connsiteY33" fmla="*/ 453755 h 546092"/>
              <a:gd name="connsiteX34" fmla="*/ 866010 w 1432159"/>
              <a:gd name="connsiteY34" fmla="*/ 367655 h 546092"/>
              <a:gd name="connsiteX35" fmla="*/ 951603 w 1432159"/>
              <a:gd name="connsiteY35" fmla="*/ 281555 h 546092"/>
              <a:gd name="connsiteX36" fmla="*/ 1037196 w 1432159"/>
              <a:gd name="connsiteY36" fmla="*/ 367655 h 546092"/>
              <a:gd name="connsiteX37" fmla="*/ 951603 w 1432159"/>
              <a:gd name="connsiteY37" fmla="*/ 453755 h 546092"/>
              <a:gd name="connsiteX38" fmla="*/ 1187079 w 1432159"/>
              <a:gd name="connsiteY38" fmla="*/ 537776 h 546092"/>
              <a:gd name="connsiteX39" fmla="*/ 1294545 w 1432159"/>
              <a:gd name="connsiteY39" fmla="*/ 537776 h 546092"/>
              <a:gd name="connsiteX40" fmla="*/ 1294545 w 1432159"/>
              <a:gd name="connsiteY40" fmla="*/ 399316 h 546092"/>
              <a:gd name="connsiteX41" fmla="*/ 1386225 w 1432159"/>
              <a:gd name="connsiteY41" fmla="*/ 273994 h 546092"/>
              <a:gd name="connsiteX42" fmla="*/ 1432160 w 1432159"/>
              <a:gd name="connsiteY42" fmla="*/ 280988 h 546092"/>
              <a:gd name="connsiteX43" fmla="*/ 1432160 w 1432159"/>
              <a:gd name="connsiteY43" fmla="*/ 188839 h 546092"/>
              <a:gd name="connsiteX44" fmla="*/ 1294545 w 1432159"/>
              <a:gd name="connsiteY44" fmla="*/ 227305 h 546092"/>
              <a:gd name="connsiteX45" fmla="*/ 1294545 w 1432159"/>
              <a:gd name="connsiteY45" fmla="*/ 197534 h 546092"/>
              <a:gd name="connsiteX46" fmla="*/ 1187079 w 1432159"/>
              <a:gd name="connsiteY46" fmla="*/ 197534 h 546092"/>
              <a:gd name="connsiteX47" fmla="*/ 0 w 1432159"/>
              <a:gd name="connsiteY47" fmla="*/ 141488 h 546092"/>
              <a:gd name="connsiteX48" fmla="*/ 107372 w 1432159"/>
              <a:gd name="connsiteY48" fmla="*/ 141488 h 546092"/>
              <a:gd name="connsiteX49" fmla="*/ 107372 w 1432159"/>
              <a:gd name="connsiteY49" fmla="*/ 13425 h 546092"/>
              <a:gd name="connsiteX50" fmla="*/ 0 w 1432159"/>
              <a:gd name="connsiteY50" fmla="*/ 85443 h 54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159" h="546092">
                <a:moveTo>
                  <a:pt x="0" y="537776"/>
                </a:moveTo>
                <a:lnTo>
                  <a:pt x="107372" y="537776"/>
                </a:lnTo>
                <a:lnTo>
                  <a:pt x="107372" y="197534"/>
                </a:lnTo>
                <a:lnTo>
                  <a:pt x="0" y="197534"/>
                </a:lnTo>
                <a:close/>
                <a:moveTo>
                  <a:pt x="164719" y="537776"/>
                </a:moveTo>
                <a:lnTo>
                  <a:pt x="272185" y="537776"/>
                </a:lnTo>
                <a:lnTo>
                  <a:pt x="272185" y="368316"/>
                </a:lnTo>
                <a:cubicBezTo>
                  <a:pt x="272185" y="324179"/>
                  <a:pt x="280745" y="281555"/>
                  <a:pt x="336665" y="281555"/>
                </a:cubicBezTo>
                <a:cubicBezTo>
                  <a:pt x="392586" y="281555"/>
                  <a:pt x="392491" y="331929"/>
                  <a:pt x="392491" y="371152"/>
                </a:cubicBezTo>
                <a:lnTo>
                  <a:pt x="392491" y="537776"/>
                </a:lnTo>
                <a:lnTo>
                  <a:pt x="499958" y="537776"/>
                </a:lnTo>
                <a:lnTo>
                  <a:pt x="499958" y="350076"/>
                </a:lnTo>
                <a:cubicBezTo>
                  <a:pt x="499958" y="259061"/>
                  <a:pt x="479891" y="189406"/>
                  <a:pt x="370998" y="189406"/>
                </a:cubicBezTo>
                <a:cubicBezTo>
                  <a:pt x="285405" y="189406"/>
                  <a:pt x="267906" y="229101"/>
                  <a:pt x="267906" y="229101"/>
                </a:cubicBezTo>
                <a:lnTo>
                  <a:pt x="267906" y="197439"/>
                </a:lnTo>
                <a:lnTo>
                  <a:pt x="164719" y="197439"/>
                </a:lnTo>
                <a:close/>
                <a:moveTo>
                  <a:pt x="557305" y="537776"/>
                </a:moveTo>
                <a:lnTo>
                  <a:pt x="665247" y="537776"/>
                </a:lnTo>
                <a:lnTo>
                  <a:pt x="665247" y="281555"/>
                </a:lnTo>
                <a:lnTo>
                  <a:pt x="744753" y="281555"/>
                </a:lnTo>
                <a:lnTo>
                  <a:pt x="744753" y="197534"/>
                </a:lnTo>
                <a:lnTo>
                  <a:pt x="665247" y="197534"/>
                </a:lnTo>
                <a:lnTo>
                  <a:pt x="665247" y="143284"/>
                </a:lnTo>
                <a:cubicBezTo>
                  <a:pt x="665247" y="98391"/>
                  <a:pt x="682461" y="87900"/>
                  <a:pt x="716793" y="87900"/>
                </a:cubicBezTo>
                <a:cubicBezTo>
                  <a:pt x="728827" y="88128"/>
                  <a:pt x="740718" y="90530"/>
                  <a:pt x="751886" y="94989"/>
                </a:cubicBezTo>
                <a:lnTo>
                  <a:pt x="756832" y="6053"/>
                </a:lnTo>
                <a:cubicBezTo>
                  <a:pt x="736138" y="1515"/>
                  <a:pt x="714961" y="-485"/>
                  <a:pt x="693778" y="99"/>
                </a:cubicBezTo>
                <a:cubicBezTo>
                  <a:pt x="576991" y="99"/>
                  <a:pt x="557685" y="63044"/>
                  <a:pt x="557685" y="137330"/>
                </a:cubicBezTo>
                <a:close/>
                <a:moveTo>
                  <a:pt x="951603" y="189122"/>
                </a:moveTo>
                <a:cubicBezTo>
                  <a:pt x="844136" y="189122"/>
                  <a:pt x="758258" y="259155"/>
                  <a:pt x="758258" y="367655"/>
                </a:cubicBezTo>
                <a:cubicBezTo>
                  <a:pt x="758258" y="476154"/>
                  <a:pt x="843851" y="546093"/>
                  <a:pt x="951603" y="546093"/>
                </a:cubicBezTo>
                <a:cubicBezTo>
                  <a:pt x="1059355" y="546093"/>
                  <a:pt x="1145043" y="476060"/>
                  <a:pt x="1145043" y="367655"/>
                </a:cubicBezTo>
                <a:cubicBezTo>
                  <a:pt x="1145043" y="259250"/>
                  <a:pt x="1059070" y="189122"/>
                  <a:pt x="951603" y="189122"/>
                </a:cubicBezTo>
                <a:close/>
                <a:moveTo>
                  <a:pt x="951603" y="453755"/>
                </a:moveTo>
                <a:cubicBezTo>
                  <a:pt x="897870" y="453755"/>
                  <a:pt x="866010" y="418786"/>
                  <a:pt x="866010" y="367655"/>
                </a:cubicBezTo>
                <a:cubicBezTo>
                  <a:pt x="866010" y="316524"/>
                  <a:pt x="898250" y="281555"/>
                  <a:pt x="951603" y="281555"/>
                </a:cubicBezTo>
                <a:cubicBezTo>
                  <a:pt x="1004956" y="281555"/>
                  <a:pt x="1037196" y="316619"/>
                  <a:pt x="1037196" y="367655"/>
                </a:cubicBezTo>
                <a:cubicBezTo>
                  <a:pt x="1037196" y="418691"/>
                  <a:pt x="1005336" y="453755"/>
                  <a:pt x="951603" y="453755"/>
                </a:cubicBezTo>
                <a:close/>
                <a:moveTo>
                  <a:pt x="1187079" y="537776"/>
                </a:moveTo>
                <a:lnTo>
                  <a:pt x="1294545" y="537776"/>
                </a:lnTo>
                <a:lnTo>
                  <a:pt x="1294545" y="399316"/>
                </a:lnTo>
                <a:cubicBezTo>
                  <a:pt x="1294545" y="331457"/>
                  <a:pt x="1304626" y="273994"/>
                  <a:pt x="1386225" y="273994"/>
                </a:cubicBezTo>
                <a:cubicBezTo>
                  <a:pt x="1401784" y="274240"/>
                  <a:pt x="1417238" y="276592"/>
                  <a:pt x="1432160" y="280988"/>
                </a:cubicBezTo>
                <a:lnTo>
                  <a:pt x="1432160" y="188839"/>
                </a:lnTo>
                <a:cubicBezTo>
                  <a:pt x="1322601" y="184302"/>
                  <a:pt x="1294545" y="227305"/>
                  <a:pt x="1294545" y="227305"/>
                </a:cubicBezTo>
                <a:lnTo>
                  <a:pt x="1294545" y="197534"/>
                </a:lnTo>
                <a:lnTo>
                  <a:pt x="1187079" y="197534"/>
                </a:lnTo>
                <a:close/>
                <a:moveTo>
                  <a:pt x="0" y="141488"/>
                </a:moveTo>
                <a:lnTo>
                  <a:pt x="107372" y="141488"/>
                </a:lnTo>
                <a:lnTo>
                  <a:pt x="107372" y="13425"/>
                </a:lnTo>
                <a:lnTo>
                  <a:pt x="0" y="85443"/>
                </a:lnTo>
                <a:close/>
              </a:path>
            </a:pathLst>
          </a:custGeom>
          <a:solidFill>
            <a:schemeClr val="tx1">
              <a:lumMod val="50000"/>
              <a:lumOff val="50000"/>
            </a:schemeClr>
          </a:solidFill>
          <a:ln w="951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22E2EA2-AC2B-204E-AE09-B33508D1D44B}"/>
              </a:ext>
            </a:extLst>
          </p:cNvPr>
          <p:cNvSpPr/>
          <p:nvPr userDrawn="1"/>
        </p:nvSpPr>
        <p:spPr>
          <a:xfrm>
            <a:off x="3061860" y="6524777"/>
            <a:ext cx="9347" cy="797158"/>
          </a:xfrm>
          <a:custGeom>
            <a:avLst/>
            <a:gdLst>
              <a:gd name="connsiteX0" fmla="*/ 0 w 9510"/>
              <a:gd name="connsiteY0" fmla="*/ 0 h 811098"/>
              <a:gd name="connsiteX1" fmla="*/ 0 w 9510"/>
              <a:gd name="connsiteY1" fmla="*/ 811099 h 811098"/>
            </a:gdLst>
            <a:ahLst/>
            <a:cxnLst>
              <a:cxn ang="0">
                <a:pos x="connsiteX0" y="connsiteY0"/>
              </a:cxn>
              <a:cxn ang="0">
                <a:pos x="connsiteX1" y="connsiteY1"/>
              </a:cxn>
            </a:cxnLst>
            <a:rect l="l" t="t" r="r" b="b"/>
            <a:pathLst>
              <a:path w="9510" h="811098">
                <a:moveTo>
                  <a:pt x="0" y="0"/>
                </a:moveTo>
                <a:lnTo>
                  <a:pt x="0" y="811099"/>
                </a:lnTo>
              </a:path>
            </a:pathLst>
          </a:custGeom>
          <a:ln w="12700" cap="flat">
            <a:solidFill>
              <a:schemeClr val="tx1">
                <a:lumMod val="50000"/>
                <a:lumOff val="50000"/>
              </a:schemeClr>
            </a:solidFill>
            <a:prstDash val="solid"/>
            <a:miter/>
          </a:ln>
        </p:spPr>
        <p:txBody>
          <a:bodyPr rtlCol="0" anchor="ctr"/>
          <a:lstStyle/>
          <a:p>
            <a:endParaRPr lang="en-US"/>
          </a:p>
        </p:txBody>
      </p:sp>
      <p:grpSp>
        <p:nvGrpSpPr>
          <p:cNvPr id="57" name="*Tagline">
            <a:extLst>
              <a:ext uri="{FF2B5EF4-FFF2-40B4-BE49-F238E27FC236}">
                <a16:creationId xmlns:a16="http://schemas.microsoft.com/office/drawing/2014/main" id="{F724B45F-A905-EF46-9584-F8BC7807B5FF}"/>
              </a:ext>
            </a:extLst>
          </p:cNvPr>
          <p:cNvGrpSpPr>
            <a:grpSpLocks noChangeAspect="1"/>
          </p:cNvGrpSpPr>
          <p:nvPr userDrawn="1"/>
        </p:nvGrpSpPr>
        <p:grpSpPr>
          <a:xfrm>
            <a:off x="3383280" y="6757416"/>
            <a:ext cx="2706225" cy="384048"/>
            <a:chOff x="19845434" y="6457801"/>
            <a:chExt cx="4059338" cy="575685"/>
          </a:xfrm>
          <a:solidFill>
            <a:schemeClr val="tx1">
              <a:lumMod val="50000"/>
              <a:lumOff val="50000"/>
            </a:schemeClr>
          </a:solidFill>
        </p:grpSpPr>
        <p:sp>
          <p:nvSpPr>
            <p:cNvPr id="58" name="Freeform 57">
              <a:extLst>
                <a:ext uri="{FF2B5EF4-FFF2-40B4-BE49-F238E27FC236}">
                  <a16:creationId xmlns:a16="http://schemas.microsoft.com/office/drawing/2014/main" id="{42F49314-1028-FC47-8370-DBB73FD055E5}"/>
                </a:ext>
              </a:extLst>
            </p:cNvPr>
            <p:cNvSpPr/>
            <p:nvPr/>
          </p:nvSpPr>
          <p:spPr>
            <a:xfrm>
              <a:off x="19861126" y="6476905"/>
              <a:ext cx="139801" cy="184770"/>
            </a:xfrm>
            <a:custGeom>
              <a:avLst/>
              <a:gdLst>
                <a:gd name="connsiteX0" fmla="*/ 139802 w 139801"/>
                <a:gd name="connsiteY0" fmla="*/ 156417 h 184770"/>
                <a:gd name="connsiteX1" fmla="*/ 139802 w 139801"/>
                <a:gd name="connsiteY1" fmla="*/ 184770 h 184770"/>
                <a:gd name="connsiteX2" fmla="*/ 0 w 139801"/>
                <a:gd name="connsiteY2" fmla="*/ 184770 h 184770"/>
                <a:gd name="connsiteX3" fmla="*/ 0 w 139801"/>
                <a:gd name="connsiteY3" fmla="*/ 0 h 184770"/>
                <a:gd name="connsiteX4" fmla="*/ 136093 w 139801"/>
                <a:gd name="connsiteY4" fmla="*/ 0 h 184770"/>
                <a:gd name="connsiteX5" fmla="*/ 136093 w 139801"/>
                <a:gd name="connsiteY5" fmla="*/ 28353 h 184770"/>
                <a:gd name="connsiteX6" fmla="*/ 34618 w 139801"/>
                <a:gd name="connsiteY6" fmla="*/ 28353 h 184770"/>
                <a:gd name="connsiteX7" fmla="*/ 34618 w 139801"/>
                <a:gd name="connsiteY7" fmla="*/ 76554 h 184770"/>
                <a:gd name="connsiteX8" fmla="*/ 124680 w 139801"/>
                <a:gd name="connsiteY8" fmla="*/ 76554 h 184770"/>
                <a:gd name="connsiteX9" fmla="*/ 124680 w 139801"/>
                <a:gd name="connsiteY9" fmla="*/ 104908 h 184770"/>
                <a:gd name="connsiteX10" fmla="*/ 34618 w 139801"/>
                <a:gd name="connsiteY10" fmla="*/ 104908 h 184770"/>
                <a:gd name="connsiteX11" fmla="*/ 34618 w 139801"/>
                <a:gd name="connsiteY11" fmla="*/ 156039 h 18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1" h="184770">
                  <a:moveTo>
                    <a:pt x="139802" y="156417"/>
                  </a:moveTo>
                  <a:lnTo>
                    <a:pt x="139802" y="184770"/>
                  </a:lnTo>
                  <a:lnTo>
                    <a:pt x="0" y="184770"/>
                  </a:lnTo>
                  <a:lnTo>
                    <a:pt x="0" y="0"/>
                  </a:lnTo>
                  <a:lnTo>
                    <a:pt x="136093" y="0"/>
                  </a:lnTo>
                  <a:lnTo>
                    <a:pt x="136093" y="28353"/>
                  </a:lnTo>
                  <a:lnTo>
                    <a:pt x="34618" y="28353"/>
                  </a:lnTo>
                  <a:lnTo>
                    <a:pt x="34618" y="76554"/>
                  </a:lnTo>
                  <a:lnTo>
                    <a:pt x="124680" y="76554"/>
                  </a:lnTo>
                  <a:lnTo>
                    <a:pt x="124680" y="104908"/>
                  </a:lnTo>
                  <a:lnTo>
                    <a:pt x="34618" y="104908"/>
                  </a:lnTo>
                  <a:lnTo>
                    <a:pt x="34618" y="156039"/>
                  </a:lnTo>
                  <a:close/>
                </a:path>
              </a:pathLst>
            </a:custGeom>
            <a:grpFill/>
            <a:ln w="951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8FADF2E-A8F2-EA45-826B-0B5B38248B51}"/>
                </a:ext>
              </a:extLst>
            </p:cNvPr>
            <p:cNvSpPr/>
            <p:nvPr/>
          </p:nvSpPr>
          <p:spPr>
            <a:xfrm>
              <a:off x="20031265" y="6476879"/>
              <a:ext cx="159203" cy="185269"/>
            </a:xfrm>
            <a:custGeom>
              <a:avLst/>
              <a:gdLst>
                <a:gd name="connsiteX0" fmla="*/ 121922 w 159203"/>
                <a:gd name="connsiteY0" fmla="*/ 185269 h 185269"/>
                <a:gd name="connsiteX1" fmla="*/ 83881 w 159203"/>
                <a:gd name="connsiteY1" fmla="*/ 131019 h 185269"/>
                <a:gd name="connsiteX2" fmla="*/ 76748 w 159203"/>
                <a:gd name="connsiteY2" fmla="*/ 131019 h 185269"/>
                <a:gd name="connsiteX3" fmla="*/ 34618 w 159203"/>
                <a:gd name="connsiteY3" fmla="*/ 131019 h 185269"/>
                <a:gd name="connsiteX4" fmla="*/ 34618 w 159203"/>
                <a:gd name="connsiteY4" fmla="*/ 184985 h 185269"/>
                <a:gd name="connsiteX5" fmla="*/ 0 w 159203"/>
                <a:gd name="connsiteY5" fmla="*/ 184985 h 185269"/>
                <a:gd name="connsiteX6" fmla="*/ 0 w 159203"/>
                <a:gd name="connsiteY6" fmla="*/ 26 h 185269"/>
                <a:gd name="connsiteX7" fmla="*/ 76748 w 159203"/>
                <a:gd name="connsiteY7" fmla="*/ 26 h 185269"/>
                <a:gd name="connsiteX8" fmla="*/ 118974 w 159203"/>
                <a:gd name="connsiteY8" fmla="*/ 7965 h 185269"/>
                <a:gd name="connsiteX9" fmla="*/ 146364 w 159203"/>
                <a:gd name="connsiteY9" fmla="*/ 30648 h 185269"/>
                <a:gd name="connsiteX10" fmla="*/ 155874 w 159203"/>
                <a:gd name="connsiteY10" fmla="*/ 65806 h 185269"/>
                <a:gd name="connsiteX11" fmla="*/ 145698 w 159203"/>
                <a:gd name="connsiteY11" fmla="*/ 101910 h 185269"/>
                <a:gd name="connsiteX12" fmla="*/ 116311 w 159203"/>
                <a:gd name="connsiteY12" fmla="*/ 124403 h 185269"/>
                <a:gd name="connsiteX13" fmla="*/ 159203 w 159203"/>
                <a:gd name="connsiteY13" fmla="*/ 185269 h 185269"/>
                <a:gd name="connsiteX14" fmla="*/ 109369 w 159203"/>
                <a:gd name="connsiteY14" fmla="*/ 38587 h 185269"/>
                <a:gd name="connsiteX15" fmla="*/ 75036 w 159203"/>
                <a:gd name="connsiteY15" fmla="*/ 29136 h 185269"/>
                <a:gd name="connsiteX16" fmla="*/ 34523 w 159203"/>
                <a:gd name="connsiteY16" fmla="*/ 29136 h 185269"/>
                <a:gd name="connsiteX17" fmla="*/ 34523 w 159203"/>
                <a:gd name="connsiteY17" fmla="*/ 102949 h 185269"/>
                <a:gd name="connsiteX18" fmla="*/ 75037 w 159203"/>
                <a:gd name="connsiteY18" fmla="*/ 102949 h 185269"/>
                <a:gd name="connsiteX19" fmla="*/ 109369 w 159203"/>
                <a:gd name="connsiteY19" fmla="*/ 93498 h 185269"/>
                <a:gd name="connsiteX20" fmla="*/ 121067 w 159203"/>
                <a:gd name="connsiteY20" fmla="*/ 66090 h 185269"/>
                <a:gd name="connsiteX21" fmla="*/ 109369 w 159203"/>
                <a:gd name="connsiteY21" fmla="*/ 38587 h 18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203" h="185269">
                  <a:moveTo>
                    <a:pt x="121922" y="185269"/>
                  </a:moveTo>
                  <a:lnTo>
                    <a:pt x="83881" y="131019"/>
                  </a:lnTo>
                  <a:cubicBezTo>
                    <a:pt x="81505" y="131149"/>
                    <a:pt x="79124" y="131149"/>
                    <a:pt x="76748" y="131019"/>
                  </a:cubicBezTo>
                  <a:lnTo>
                    <a:pt x="34618" y="131019"/>
                  </a:lnTo>
                  <a:lnTo>
                    <a:pt x="34618" y="184985"/>
                  </a:lnTo>
                  <a:lnTo>
                    <a:pt x="0" y="184985"/>
                  </a:lnTo>
                  <a:lnTo>
                    <a:pt x="0" y="26"/>
                  </a:lnTo>
                  <a:lnTo>
                    <a:pt x="76748" y="26"/>
                  </a:lnTo>
                  <a:cubicBezTo>
                    <a:pt x="91228" y="-299"/>
                    <a:pt x="105615" y="2406"/>
                    <a:pt x="118974" y="7965"/>
                  </a:cubicBezTo>
                  <a:cubicBezTo>
                    <a:pt x="130178" y="12640"/>
                    <a:pt x="139717" y="20540"/>
                    <a:pt x="146364" y="30648"/>
                  </a:cubicBezTo>
                  <a:cubicBezTo>
                    <a:pt x="152960" y="41176"/>
                    <a:pt x="156270" y="53410"/>
                    <a:pt x="155874" y="65806"/>
                  </a:cubicBezTo>
                  <a:cubicBezTo>
                    <a:pt x="156251" y="78589"/>
                    <a:pt x="152702" y="91182"/>
                    <a:pt x="145698" y="101910"/>
                  </a:cubicBezTo>
                  <a:cubicBezTo>
                    <a:pt x="138473" y="112242"/>
                    <a:pt x="128208" y="120099"/>
                    <a:pt x="116311" y="124403"/>
                  </a:cubicBezTo>
                  <a:lnTo>
                    <a:pt x="159203" y="185269"/>
                  </a:lnTo>
                  <a:close/>
                  <a:moveTo>
                    <a:pt x="109369" y="38587"/>
                  </a:moveTo>
                  <a:cubicBezTo>
                    <a:pt x="99359" y="31606"/>
                    <a:pt x="87234" y="28268"/>
                    <a:pt x="75036" y="29136"/>
                  </a:cubicBezTo>
                  <a:lnTo>
                    <a:pt x="34523" y="29136"/>
                  </a:lnTo>
                  <a:lnTo>
                    <a:pt x="34523" y="102949"/>
                  </a:lnTo>
                  <a:lnTo>
                    <a:pt x="75037" y="102949"/>
                  </a:lnTo>
                  <a:cubicBezTo>
                    <a:pt x="87239" y="103864"/>
                    <a:pt x="99380" y="100522"/>
                    <a:pt x="109369" y="93498"/>
                  </a:cubicBezTo>
                  <a:cubicBezTo>
                    <a:pt x="117345" y="86667"/>
                    <a:pt x="121668" y="76537"/>
                    <a:pt x="121067" y="66090"/>
                  </a:cubicBezTo>
                  <a:cubicBezTo>
                    <a:pt x="121728" y="55606"/>
                    <a:pt x="117397" y="45421"/>
                    <a:pt x="109369" y="38587"/>
                  </a:cubicBezTo>
                  <a:close/>
                </a:path>
              </a:pathLst>
            </a:custGeom>
            <a:grpFill/>
            <a:ln w="951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71ECF4E-9333-E94E-A34F-D084C5BDA89F}"/>
                </a:ext>
              </a:extLst>
            </p:cNvPr>
            <p:cNvSpPr/>
            <p:nvPr/>
          </p:nvSpPr>
          <p:spPr>
            <a:xfrm>
              <a:off x="20216051" y="6476879"/>
              <a:ext cx="156001" cy="185174"/>
            </a:xfrm>
            <a:custGeom>
              <a:avLst/>
              <a:gdLst>
                <a:gd name="connsiteX0" fmla="*/ 118974 w 156001"/>
                <a:gd name="connsiteY0" fmla="*/ 7965 h 185174"/>
                <a:gd name="connsiteX1" fmla="*/ 146459 w 156001"/>
                <a:gd name="connsiteY1" fmla="*/ 30648 h 185174"/>
                <a:gd name="connsiteX2" fmla="*/ 155970 w 156001"/>
                <a:gd name="connsiteY2" fmla="*/ 65806 h 185174"/>
                <a:gd name="connsiteX3" fmla="*/ 146459 w 156001"/>
                <a:gd name="connsiteY3" fmla="*/ 100870 h 185174"/>
                <a:gd name="connsiteX4" fmla="*/ 118974 w 156001"/>
                <a:gd name="connsiteY4" fmla="*/ 123742 h 185174"/>
                <a:gd name="connsiteX5" fmla="*/ 76748 w 156001"/>
                <a:gd name="connsiteY5" fmla="*/ 131681 h 185174"/>
                <a:gd name="connsiteX6" fmla="*/ 34618 w 156001"/>
                <a:gd name="connsiteY6" fmla="*/ 131681 h 185174"/>
                <a:gd name="connsiteX7" fmla="*/ 34618 w 156001"/>
                <a:gd name="connsiteY7" fmla="*/ 185174 h 185174"/>
                <a:gd name="connsiteX8" fmla="*/ 0 w 156001"/>
                <a:gd name="connsiteY8" fmla="*/ 185174 h 185174"/>
                <a:gd name="connsiteX9" fmla="*/ 0 w 156001"/>
                <a:gd name="connsiteY9" fmla="*/ 26 h 185174"/>
                <a:gd name="connsiteX10" fmla="*/ 76748 w 156001"/>
                <a:gd name="connsiteY10" fmla="*/ 26 h 185174"/>
                <a:gd name="connsiteX11" fmla="*/ 118974 w 156001"/>
                <a:gd name="connsiteY11" fmla="*/ 7965 h 185174"/>
                <a:gd name="connsiteX12" fmla="*/ 109464 w 156001"/>
                <a:gd name="connsiteY12" fmla="*/ 93026 h 185174"/>
                <a:gd name="connsiteX13" fmla="*/ 121162 w 156001"/>
                <a:gd name="connsiteY13" fmla="*/ 65806 h 185174"/>
                <a:gd name="connsiteX14" fmla="*/ 109464 w 156001"/>
                <a:gd name="connsiteY14" fmla="*/ 38492 h 185174"/>
                <a:gd name="connsiteX15" fmla="*/ 75132 w 156001"/>
                <a:gd name="connsiteY15" fmla="*/ 29041 h 185174"/>
                <a:gd name="connsiteX16" fmla="*/ 34618 w 156001"/>
                <a:gd name="connsiteY16" fmla="*/ 29041 h 185174"/>
                <a:gd name="connsiteX17" fmla="*/ 34618 w 156001"/>
                <a:gd name="connsiteY17" fmla="*/ 102571 h 185174"/>
                <a:gd name="connsiteX18" fmla="*/ 75037 w 156001"/>
                <a:gd name="connsiteY18" fmla="*/ 102571 h 185174"/>
                <a:gd name="connsiteX19" fmla="*/ 109464 w 156001"/>
                <a:gd name="connsiteY19" fmla="*/ 93120 h 18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6001" h="185174">
                  <a:moveTo>
                    <a:pt x="118974" y="7965"/>
                  </a:moveTo>
                  <a:cubicBezTo>
                    <a:pt x="130213" y="12624"/>
                    <a:pt x="139787" y="20525"/>
                    <a:pt x="146459" y="30648"/>
                  </a:cubicBezTo>
                  <a:cubicBezTo>
                    <a:pt x="153056" y="41176"/>
                    <a:pt x="156365" y="53410"/>
                    <a:pt x="155970" y="65806"/>
                  </a:cubicBezTo>
                  <a:cubicBezTo>
                    <a:pt x="156323" y="78168"/>
                    <a:pt x="153016" y="90360"/>
                    <a:pt x="146459" y="100870"/>
                  </a:cubicBezTo>
                  <a:cubicBezTo>
                    <a:pt x="139811" y="111059"/>
                    <a:pt x="130236" y="119028"/>
                    <a:pt x="118974" y="123742"/>
                  </a:cubicBezTo>
                  <a:cubicBezTo>
                    <a:pt x="105615" y="129301"/>
                    <a:pt x="91228" y="132006"/>
                    <a:pt x="76748" y="131681"/>
                  </a:cubicBezTo>
                  <a:lnTo>
                    <a:pt x="34618" y="131681"/>
                  </a:lnTo>
                  <a:lnTo>
                    <a:pt x="34618" y="185174"/>
                  </a:lnTo>
                  <a:lnTo>
                    <a:pt x="0" y="185174"/>
                  </a:lnTo>
                  <a:lnTo>
                    <a:pt x="0" y="26"/>
                  </a:lnTo>
                  <a:lnTo>
                    <a:pt x="76748" y="26"/>
                  </a:lnTo>
                  <a:cubicBezTo>
                    <a:pt x="91228" y="-299"/>
                    <a:pt x="105615" y="2406"/>
                    <a:pt x="118974" y="7965"/>
                  </a:cubicBezTo>
                  <a:close/>
                  <a:moveTo>
                    <a:pt x="109464" y="93026"/>
                  </a:moveTo>
                  <a:cubicBezTo>
                    <a:pt x="117446" y="86280"/>
                    <a:pt x="121777" y="76201"/>
                    <a:pt x="121162" y="65806"/>
                  </a:cubicBezTo>
                  <a:cubicBezTo>
                    <a:pt x="121763" y="55387"/>
                    <a:pt x="117437" y="45286"/>
                    <a:pt x="109464" y="38492"/>
                  </a:cubicBezTo>
                  <a:cubicBezTo>
                    <a:pt x="99454" y="31512"/>
                    <a:pt x="87329" y="28174"/>
                    <a:pt x="75132" y="29041"/>
                  </a:cubicBezTo>
                  <a:lnTo>
                    <a:pt x="34618" y="29041"/>
                  </a:lnTo>
                  <a:lnTo>
                    <a:pt x="34618" y="102571"/>
                  </a:lnTo>
                  <a:lnTo>
                    <a:pt x="75037" y="102571"/>
                  </a:lnTo>
                  <a:cubicBezTo>
                    <a:pt x="87270" y="103509"/>
                    <a:pt x="99449" y="100165"/>
                    <a:pt x="109464" y="93120"/>
                  </a:cubicBezTo>
                  <a:close/>
                </a:path>
              </a:pathLst>
            </a:custGeom>
            <a:grpFill/>
            <a:ln w="951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64320EC-853D-8743-BA9F-39040E16FC00}"/>
                </a:ext>
              </a:extLst>
            </p:cNvPr>
            <p:cNvSpPr/>
            <p:nvPr/>
          </p:nvSpPr>
          <p:spPr>
            <a:xfrm>
              <a:off x="20466648" y="6474312"/>
              <a:ext cx="148975" cy="189957"/>
            </a:xfrm>
            <a:custGeom>
              <a:avLst/>
              <a:gdLst>
                <a:gd name="connsiteX0" fmla="*/ 31860 w 148975"/>
                <a:gd name="connsiteY0" fmla="*/ 184433 h 189957"/>
                <a:gd name="connsiteX1" fmla="*/ 0 w 148975"/>
                <a:gd name="connsiteY1" fmla="*/ 168366 h 189957"/>
                <a:gd name="connsiteX2" fmla="*/ 11983 w 148975"/>
                <a:gd name="connsiteY2" fmla="*/ 141620 h 189957"/>
                <a:gd name="connsiteX3" fmla="*/ 40514 w 148975"/>
                <a:gd name="connsiteY3" fmla="*/ 156269 h 189957"/>
                <a:gd name="connsiteX4" fmla="*/ 73895 w 148975"/>
                <a:gd name="connsiteY4" fmla="*/ 161940 h 189957"/>
                <a:gd name="connsiteX5" fmla="*/ 104899 w 148975"/>
                <a:gd name="connsiteY5" fmla="*/ 155324 h 189957"/>
                <a:gd name="connsiteX6" fmla="*/ 115170 w 148975"/>
                <a:gd name="connsiteY6" fmla="*/ 137934 h 189957"/>
                <a:gd name="connsiteX7" fmla="*/ 109464 w 148975"/>
                <a:gd name="connsiteY7" fmla="*/ 124797 h 189957"/>
                <a:gd name="connsiteX8" fmla="*/ 94913 w 148975"/>
                <a:gd name="connsiteY8" fmla="*/ 116669 h 189957"/>
                <a:gd name="connsiteX9" fmla="*/ 70947 w 148975"/>
                <a:gd name="connsiteY9" fmla="*/ 110147 h 189957"/>
                <a:gd name="connsiteX10" fmla="*/ 36520 w 148975"/>
                <a:gd name="connsiteY10" fmla="*/ 100035 h 189957"/>
                <a:gd name="connsiteX11" fmla="*/ 13885 w 148975"/>
                <a:gd name="connsiteY11" fmla="*/ 84346 h 189957"/>
                <a:gd name="connsiteX12" fmla="*/ 4375 w 148975"/>
                <a:gd name="connsiteY12" fmla="*/ 55331 h 189957"/>
                <a:gd name="connsiteX13" fmla="*/ 12744 w 148975"/>
                <a:gd name="connsiteY13" fmla="*/ 27450 h 189957"/>
                <a:gd name="connsiteX14" fmla="*/ 38042 w 148975"/>
                <a:gd name="connsiteY14" fmla="*/ 7413 h 189957"/>
                <a:gd name="connsiteX15" fmla="*/ 79506 w 148975"/>
                <a:gd name="connsiteY15" fmla="*/ 41 h 189957"/>
                <a:gd name="connsiteX16" fmla="*/ 113078 w 148975"/>
                <a:gd name="connsiteY16" fmla="*/ 4294 h 189957"/>
                <a:gd name="connsiteX17" fmla="*/ 141609 w 148975"/>
                <a:gd name="connsiteY17" fmla="*/ 16392 h 189957"/>
                <a:gd name="connsiteX18" fmla="*/ 130196 w 148975"/>
                <a:gd name="connsiteY18" fmla="*/ 42666 h 189957"/>
                <a:gd name="connsiteX19" fmla="*/ 104709 w 148975"/>
                <a:gd name="connsiteY19" fmla="*/ 31797 h 189957"/>
                <a:gd name="connsiteX20" fmla="*/ 78841 w 148975"/>
                <a:gd name="connsiteY20" fmla="*/ 28111 h 189957"/>
                <a:gd name="connsiteX21" fmla="*/ 48313 w 148975"/>
                <a:gd name="connsiteY21" fmla="*/ 35011 h 189957"/>
                <a:gd name="connsiteX22" fmla="*/ 38327 w 148975"/>
                <a:gd name="connsiteY22" fmla="*/ 53251 h 189957"/>
                <a:gd name="connsiteX23" fmla="*/ 44128 w 148975"/>
                <a:gd name="connsiteY23" fmla="*/ 66199 h 189957"/>
                <a:gd name="connsiteX24" fmla="*/ 58584 w 148975"/>
                <a:gd name="connsiteY24" fmla="*/ 74138 h 189957"/>
                <a:gd name="connsiteX25" fmla="*/ 82550 w 148975"/>
                <a:gd name="connsiteY25" fmla="*/ 80754 h 189957"/>
                <a:gd name="connsiteX26" fmla="*/ 116692 w 148975"/>
                <a:gd name="connsiteY26" fmla="*/ 90678 h 189957"/>
                <a:gd name="connsiteX27" fmla="*/ 139422 w 148975"/>
                <a:gd name="connsiteY27" fmla="*/ 106461 h 189957"/>
                <a:gd name="connsiteX28" fmla="*/ 148932 w 148975"/>
                <a:gd name="connsiteY28" fmla="*/ 134815 h 189957"/>
                <a:gd name="connsiteX29" fmla="*/ 140563 w 148975"/>
                <a:gd name="connsiteY29" fmla="*/ 162601 h 189957"/>
                <a:gd name="connsiteX30" fmla="*/ 115170 w 148975"/>
                <a:gd name="connsiteY30" fmla="*/ 182449 h 189957"/>
                <a:gd name="connsiteX31" fmla="*/ 73610 w 148975"/>
                <a:gd name="connsiteY31" fmla="*/ 189915 h 189957"/>
                <a:gd name="connsiteX32" fmla="*/ 31860 w 148975"/>
                <a:gd name="connsiteY32" fmla="*/ 184433 h 18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975" h="189957">
                  <a:moveTo>
                    <a:pt x="31860" y="184433"/>
                  </a:moveTo>
                  <a:cubicBezTo>
                    <a:pt x="20251" y="181287"/>
                    <a:pt x="9410" y="175820"/>
                    <a:pt x="0" y="168366"/>
                  </a:cubicBezTo>
                  <a:lnTo>
                    <a:pt x="11983" y="141620"/>
                  </a:lnTo>
                  <a:cubicBezTo>
                    <a:pt x="20589" y="148075"/>
                    <a:pt x="30237" y="153028"/>
                    <a:pt x="40514" y="156269"/>
                  </a:cubicBezTo>
                  <a:cubicBezTo>
                    <a:pt x="51244" y="159999"/>
                    <a:pt x="62528" y="161916"/>
                    <a:pt x="73895" y="161940"/>
                  </a:cubicBezTo>
                  <a:cubicBezTo>
                    <a:pt x="84651" y="162690"/>
                    <a:pt x="95401" y="160396"/>
                    <a:pt x="104899" y="155324"/>
                  </a:cubicBezTo>
                  <a:cubicBezTo>
                    <a:pt x="111237" y="151801"/>
                    <a:pt x="115165" y="145150"/>
                    <a:pt x="115170" y="137934"/>
                  </a:cubicBezTo>
                  <a:cubicBezTo>
                    <a:pt x="115317" y="132931"/>
                    <a:pt x="113228" y="128121"/>
                    <a:pt x="109464" y="124797"/>
                  </a:cubicBezTo>
                  <a:cubicBezTo>
                    <a:pt x="105221" y="121131"/>
                    <a:pt x="100270" y="118365"/>
                    <a:pt x="94913" y="116669"/>
                  </a:cubicBezTo>
                  <a:cubicBezTo>
                    <a:pt x="89144" y="114778"/>
                    <a:pt x="81155" y="112605"/>
                    <a:pt x="70947" y="110147"/>
                  </a:cubicBezTo>
                  <a:cubicBezTo>
                    <a:pt x="59263" y="107521"/>
                    <a:pt x="47763" y="104143"/>
                    <a:pt x="36520" y="100035"/>
                  </a:cubicBezTo>
                  <a:cubicBezTo>
                    <a:pt x="27780" y="96755"/>
                    <a:pt x="20001" y="91363"/>
                    <a:pt x="13885" y="84346"/>
                  </a:cubicBezTo>
                  <a:cubicBezTo>
                    <a:pt x="7188" y="76189"/>
                    <a:pt x="3797" y="65842"/>
                    <a:pt x="4375" y="55331"/>
                  </a:cubicBezTo>
                  <a:cubicBezTo>
                    <a:pt x="4310" y="45416"/>
                    <a:pt x="7224" y="35708"/>
                    <a:pt x="12744" y="27450"/>
                  </a:cubicBezTo>
                  <a:cubicBezTo>
                    <a:pt x="19055" y="18486"/>
                    <a:pt x="27841" y="11527"/>
                    <a:pt x="38042" y="7413"/>
                  </a:cubicBezTo>
                  <a:cubicBezTo>
                    <a:pt x="51207" y="2151"/>
                    <a:pt x="65322" y="-358"/>
                    <a:pt x="79506" y="41"/>
                  </a:cubicBezTo>
                  <a:cubicBezTo>
                    <a:pt x="90833" y="40"/>
                    <a:pt x="102114" y="1469"/>
                    <a:pt x="113078" y="4294"/>
                  </a:cubicBezTo>
                  <a:cubicBezTo>
                    <a:pt x="123214" y="6676"/>
                    <a:pt x="132864" y="10768"/>
                    <a:pt x="141609" y="16392"/>
                  </a:cubicBezTo>
                  <a:lnTo>
                    <a:pt x="130196" y="42666"/>
                  </a:lnTo>
                  <a:cubicBezTo>
                    <a:pt x="122189" y="38003"/>
                    <a:pt x="113627" y="34351"/>
                    <a:pt x="104709" y="31797"/>
                  </a:cubicBezTo>
                  <a:cubicBezTo>
                    <a:pt x="96294" y="29409"/>
                    <a:pt x="87592" y="28169"/>
                    <a:pt x="78841" y="28111"/>
                  </a:cubicBezTo>
                  <a:cubicBezTo>
                    <a:pt x="68201" y="27343"/>
                    <a:pt x="57572" y="29745"/>
                    <a:pt x="48313" y="35011"/>
                  </a:cubicBezTo>
                  <a:cubicBezTo>
                    <a:pt x="42006" y="38940"/>
                    <a:pt x="38220" y="45855"/>
                    <a:pt x="38327" y="53251"/>
                  </a:cubicBezTo>
                  <a:cubicBezTo>
                    <a:pt x="38166" y="58222"/>
                    <a:pt x="40303" y="62992"/>
                    <a:pt x="44128" y="66199"/>
                  </a:cubicBezTo>
                  <a:cubicBezTo>
                    <a:pt x="48338" y="69818"/>
                    <a:pt x="53261" y="72522"/>
                    <a:pt x="58584" y="74138"/>
                  </a:cubicBezTo>
                  <a:cubicBezTo>
                    <a:pt x="64480" y="76123"/>
                    <a:pt x="72469" y="78297"/>
                    <a:pt x="82550" y="80754"/>
                  </a:cubicBezTo>
                  <a:cubicBezTo>
                    <a:pt x="94140" y="83302"/>
                    <a:pt x="105546" y="86617"/>
                    <a:pt x="116692" y="90678"/>
                  </a:cubicBezTo>
                  <a:cubicBezTo>
                    <a:pt x="125428" y="94059"/>
                    <a:pt x="133223" y="99471"/>
                    <a:pt x="139422" y="106461"/>
                  </a:cubicBezTo>
                  <a:cubicBezTo>
                    <a:pt x="146018" y="114415"/>
                    <a:pt x="149407" y="124519"/>
                    <a:pt x="148932" y="134815"/>
                  </a:cubicBezTo>
                  <a:cubicBezTo>
                    <a:pt x="149073" y="144710"/>
                    <a:pt x="146152" y="154410"/>
                    <a:pt x="140563" y="162601"/>
                  </a:cubicBezTo>
                  <a:cubicBezTo>
                    <a:pt x="134199" y="171510"/>
                    <a:pt x="125382" y="178402"/>
                    <a:pt x="115170" y="182449"/>
                  </a:cubicBezTo>
                  <a:cubicBezTo>
                    <a:pt x="101989" y="187780"/>
                    <a:pt x="87835" y="190322"/>
                    <a:pt x="73610" y="189915"/>
                  </a:cubicBezTo>
                  <a:cubicBezTo>
                    <a:pt x="59496" y="190160"/>
                    <a:pt x="45425" y="188313"/>
                    <a:pt x="31860" y="184433"/>
                  </a:cubicBezTo>
                  <a:close/>
                </a:path>
              </a:pathLst>
            </a:custGeom>
            <a:grpFill/>
            <a:ln w="951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9EE7C57-C2D4-214B-99CF-88B99633DEDE}"/>
                </a:ext>
              </a:extLst>
            </p:cNvPr>
            <p:cNvSpPr/>
            <p:nvPr/>
          </p:nvSpPr>
          <p:spPr>
            <a:xfrm>
              <a:off x="20640515"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546 w 42594"/>
                <a:gd name="connsiteY9" fmla="*/ 63052 h 204819"/>
                <a:gd name="connsiteX10" fmla="*/ 37833 w 42594"/>
                <a:gd name="connsiteY10" fmla="*/ 63052 h 204819"/>
                <a:gd name="connsiteX11" fmla="*/ 37833 w 42594"/>
                <a:gd name="connsiteY11" fmla="*/ 204820 h 204819"/>
                <a:gd name="connsiteX12" fmla="*/ 4546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43" y="37760"/>
                    <a:pt x="26998" y="39917"/>
                    <a:pt x="21285" y="39708"/>
                  </a:cubicBezTo>
                  <a:cubicBezTo>
                    <a:pt x="15692" y="39855"/>
                    <a:pt x="10264" y="37819"/>
                    <a:pt x="6164" y="34037"/>
                  </a:cubicBezTo>
                  <a:close/>
                  <a:moveTo>
                    <a:pt x="4546" y="63052"/>
                  </a:moveTo>
                  <a:lnTo>
                    <a:pt x="37833" y="63052"/>
                  </a:lnTo>
                  <a:lnTo>
                    <a:pt x="37833" y="204820"/>
                  </a:lnTo>
                  <a:lnTo>
                    <a:pt x="4546" y="204820"/>
                  </a:lnTo>
                  <a:close/>
                </a:path>
              </a:pathLst>
            </a:custGeom>
            <a:grpFill/>
            <a:ln w="951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4820068-FF16-864D-8FFF-E4B743D10BA8}"/>
                </a:ext>
              </a:extLst>
            </p:cNvPr>
            <p:cNvSpPr/>
            <p:nvPr/>
          </p:nvSpPr>
          <p:spPr>
            <a:xfrm>
              <a:off x="20716579" y="6519171"/>
              <a:ext cx="237087" cy="142977"/>
            </a:xfrm>
            <a:custGeom>
              <a:avLst/>
              <a:gdLst>
                <a:gd name="connsiteX0" fmla="*/ 221210 w 237087"/>
                <a:gd name="connsiteY0" fmla="*/ 15576 h 142977"/>
                <a:gd name="connsiteX1" fmla="*/ 236902 w 237087"/>
                <a:gd name="connsiteY1" fmla="*/ 61981 h 142977"/>
                <a:gd name="connsiteX2" fmla="*/ 236902 w 237087"/>
                <a:gd name="connsiteY2" fmla="*/ 142977 h 142977"/>
                <a:gd name="connsiteX3" fmla="*/ 203616 w 237087"/>
                <a:gd name="connsiteY3" fmla="*/ 142977 h 142977"/>
                <a:gd name="connsiteX4" fmla="*/ 203616 w 237087"/>
                <a:gd name="connsiteY4" fmla="*/ 66234 h 142977"/>
                <a:gd name="connsiteX5" fmla="*/ 195342 w 237087"/>
                <a:gd name="connsiteY5" fmla="*/ 37880 h 142977"/>
                <a:gd name="connsiteX6" fmla="*/ 171662 w 237087"/>
                <a:gd name="connsiteY6" fmla="*/ 28429 h 142977"/>
                <a:gd name="connsiteX7" fmla="*/ 145128 w 237087"/>
                <a:gd name="connsiteY7" fmla="*/ 39865 h 142977"/>
                <a:gd name="connsiteX8" fmla="*/ 135047 w 237087"/>
                <a:gd name="connsiteY8" fmla="*/ 71243 h 142977"/>
                <a:gd name="connsiteX9" fmla="*/ 135047 w 237087"/>
                <a:gd name="connsiteY9" fmla="*/ 142977 h 142977"/>
                <a:gd name="connsiteX10" fmla="*/ 101761 w 237087"/>
                <a:gd name="connsiteY10" fmla="*/ 142977 h 142977"/>
                <a:gd name="connsiteX11" fmla="*/ 101761 w 237087"/>
                <a:gd name="connsiteY11" fmla="*/ 66234 h 142977"/>
                <a:gd name="connsiteX12" fmla="*/ 93487 w 237087"/>
                <a:gd name="connsiteY12" fmla="*/ 37880 h 142977"/>
                <a:gd name="connsiteX13" fmla="*/ 69806 w 237087"/>
                <a:gd name="connsiteY13" fmla="*/ 28429 h 142977"/>
                <a:gd name="connsiteX14" fmla="*/ 42797 w 237087"/>
                <a:gd name="connsiteY14" fmla="*/ 39298 h 142977"/>
                <a:gd name="connsiteX15" fmla="*/ 33286 w 237087"/>
                <a:gd name="connsiteY15" fmla="*/ 70770 h 142977"/>
                <a:gd name="connsiteX16" fmla="*/ 33286 w 237087"/>
                <a:gd name="connsiteY16" fmla="*/ 142505 h 142977"/>
                <a:gd name="connsiteX17" fmla="*/ 0 w 237087"/>
                <a:gd name="connsiteY17" fmla="*/ 142505 h 142977"/>
                <a:gd name="connsiteX18" fmla="*/ 0 w 237087"/>
                <a:gd name="connsiteY18" fmla="*/ 1682 h 142977"/>
                <a:gd name="connsiteX19" fmla="*/ 31004 w 237087"/>
                <a:gd name="connsiteY19" fmla="*/ 1682 h 142977"/>
                <a:gd name="connsiteX20" fmla="*/ 31004 w 237087"/>
                <a:gd name="connsiteY20" fmla="*/ 19640 h 142977"/>
                <a:gd name="connsiteX21" fmla="*/ 50975 w 237087"/>
                <a:gd name="connsiteY21" fmla="*/ 5085 h 142977"/>
                <a:gd name="connsiteX22" fmla="*/ 77604 w 237087"/>
                <a:gd name="connsiteY22" fmla="*/ 76 h 142977"/>
                <a:gd name="connsiteX23" fmla="*/ 106135 w 237087"/>
                <a:gd name="connsiteY23" fmla="*/ 6030 h 142977"/>
                <a:gd name="connsiteX24" fmla="*/ 125726 w 237087"/>
                <a:gd name="connsiteY24" fmla="*/ 23609 h 142977"/>
                <a:gd name="connsiteX25" fmla="*/ 148361 w 237087"/>
                <a:gd name="connsiteY25" fmla="*/ 6313 h 142977"/>
                <a:gd name="connsiteX26" fmla="*/ 178984 w 237087"/>
                <a:gd name="connsiteY26" fmla="*/ 76 h 142977"/>
                <a:gd name="connsiteX27" fmla="*/ 221210 w 237087"/>
                <a:gd name="connsiteY27" fmla="*/ 15576 h 14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087" h="142977">
                  <a:moveTo>
                    <a:pt x="221210" y="15576"/>
                  </a:moveTo>
                  <a:cubicBezTo>
                    <a:pt x="232547" y="28295"/>
                    <a:pt x="238209" y="45039"/>
                    <a:pt x="236902" y="61981"/>
                  </a:cubicBezTo>
                  <a:lnTo>
                    <a:pt x="236902" y="142977"/>
                  </a:lnTo>
                  <a:lnTo>
                    <a:pt x="203616" y="142977"/>
                  </a:lnTo>
                  <a:lnTo>
                    <a:pt x="203616" y="66234"/>
                  </a:lnTo>
                  <a:cubicBezTo>
                    <a:pt x="204440" y="56095"/>
                    <a:pt x="201497" y="46008"/>
                    <a:pt x="195342" y="37880"/>
                  </a:cubicBezTo>
                  <a:cubicBezTo>
                    <a:pt x="189284" y="31345"/>
                    <a:pt x="180585" y="27873"/>
                    <a:pt x="171662" y="28429"/>
                  </a:cubicBezTo>
                  <a:cubicBezTo>
                    <a:pt x="161572" y="28261"/>
                    <a:pt x="151900" y="32430"/>
                    <a:pt x="145128" y="39865"/>
                  </a:cubicBezTo>
                  <a:cubicBezTo>
                    <a:pt x="137888" y="48677"/>
                    <a:pt x="134285" y="59892"/>
                    <a:pt x="135047" y="71243"/>
                  </a:cubicBezTo>
                  <a:lnTo>
                    <a:pt x="135047" y="142977"/>
                  </a:lnTo>
                  <a:lnTo>
                    <a:pt x="101761" y="142977"/>
                  </a:lnTo>
                  <a:lnTo>
                    <a:pt x="101761" y="66234"/>
                  </a:lnTo>
                  <a:cubicBezTo>
                    <a:pt x="102585" y="56095"/>
                    <a:pt x="99641" y="46008"/>
                    <a:pt x="93487" y="37880"/>
                  </a:cubicBezTo>
                  <a:cubicBezTo>
                    <a:pt x="87413" y="31368"/>
                    <a:pt x="78725" y="27900"/>
                    <a:pt x="69806" y="28429"/>
                  </a:cubicBezTo>
                  <a:cubicBezTo>
                    <a:pt x="59635" y="27940"/>
                    <a:pt x="49760" y="31913"/>
                    <a:pt x="42797" y="39298"/>
                  </a:cubicBezTo>
                  <a:cubicBezTo>
                    <a:pt x="35738" y="48217"/>
                    <a:pt x="32340" y="59462"/>
                    <a:pt x="33286" y="70770"/>
                  </a:cubicBezTo>
                  <a:lnTo>
                    <a:pt x="33286" y="142505"/>
                  </a:lnTo>
                  <a:lnTo>
                    <a:pt x="0" y="142505"/>
                  </a:lnTo>
                  <a:lnTo>
                    <a:pt x="0" y="1682"/>
                  </a:lnTo>
                  <a:lnTo>
                    <a:pt x="31004" y="1682"/>
                  </a:lnTo>
                  <a:lnTo>
                    <a:pt x="31004" y="19640"/>
                  </a:lnTo>
                  <a:cubicBezTo>
                    <a:pt x="36369" y="13244"/>
                    <a:pt x="43225" y="8248"/>
                    <a:pt x="50975" y="5085"/>
                  </a:cubicBezTo>
                  <a:cubicBezTo>
                    <a:pt x="59412" y="1618"/>
                    <a:pt x="68476" y="-87"/>
                    <a:pt x="77604" y="76"/>
                  </a:cubicBezTo>
                  <a:cubicBezTo>
                    <a:pt x="87448" y="-137"/>
                    <a:pt x="97209" y="1900"/>
                    <a:pt x="106135" y="6030"/>
                  </a:cubicBezTo>
                  <a:cubicBezTo>
                    <a:pt x="114262" y="9849"/>
                    <a:pt x="121076" y="15964"/>
                    <a:pt x="125726" y="23609"/>
                  </a:cubicBezTo>
                  <a:cubicBezTo>
                    <a:pt x="131734" y="16091"/>
                    <a:pt x="139506" y="10152"/>
                    <a:pt x="148361" y="6313"/>
                  </a:cubicBezTo>
                  <a:cubicBezTo>
                    <a:pt x="157997" y="2065"/>
                    <a:pt x="168443" y="-63"/>
                    <a:pt x="178984" y="76"/>
                  </a:cubicBezTo>
                  <a:cubicBezTo>
                    <a:pt x="194602" y="-726"/>
                    <a:pt x="209867" y="4877"/>
                    <a:pt x="221210" y="15576"/>
                  </a:cubicBezTo>
                  <a:close/>
                </a:path>
              </a:pathLst>
            </a:custGeom>
            <a:grpFill/>
            <a:ln w="951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54596D7-3FDD-4449-8DCF-42AA2EEFABE5}"/>
                </a:ext>
              </a:extLst>
            </p:cNvPr>
            <p:cNvSpPr/>
            <p:nvPr/>
          </p:nvSpPr>
          <p:spPr>
            <a:xfrm>
              <a:off x="20986292" y="6519233"/>
              <a:ext cx="151132" cy="194139"/>
            </a:xfrm>
            <a:custGeom>
              <a:avLst/>
              <a:gdLst>
                <a:gd name="connsiteX0" fmla="*/ 115931 w 151132"/>
                <a:gd name="connsiteY0" fmla="*/ 8991 h 194139"/>
                <a:gd name="connsiteX1" fmla="*/ 141609 w 151132"/>
                <a:gd name="connsiteY1" fmla="*/ 34415 h 194139"/>
                <a:gd name="connsiteX2" fmla="*/ 151119 w 151132"/>
                <a:gd name="connsiteY2" fmla="*/ 72220 h 194139"/>
                <a:gd name="connsiteX3" fmla="*/ 141609 w 151132"/>
                <a:gd name="connsiteY3" fmla="*/ 110024 h 194139"/>
                <a:gd name="connsiteX4" fmla="*/ 115931 w 151132"/>
                <a:gd name="connsiteY4" fmla="*/ 135543 h 194139"/>
                <a:gd name="connsiteX5" fmla="*/ 78841 w 151132"/>
                <a:gd name="connsiteY5" fmla="*/ 144521 h 194139"/>
                <a:gd name="connsiteX6" fmla="*/ 33286 w 151132"/>
                <a:gd name="connsiteY6" fmla="*/ 125619 h 194139"/>
                <a:gd name="connsiteX7" fmla="*/ 33286 w 151132"/>
                <a:gd name="connsiteY7" fmla="*/ 194140 h 194139"/>
                <a:gd name="connsiteX8" fmla="*/ 0 w 151132"/>
                <a:gd name="connsiteY8" fmla="*/ 194140 h 194139"/>
                <a:gd name="connsiteX9" fmla="*/ 0 w 151132"/>
                <a:gd name="connsiteY9" fmla="*/ 1620 h 194139"/>
                <a:gd name="connsiteX10" fmla="*/ 31669 w 151132"/>
                <a:gd name="connsiteY10" fmla="*/ 1620 h 194139"/>
                <a:gd name="connsiteX11" fmla="*/ 31669 w 151132"/>
                <a:gd name="connsiteY11" fmla="*/ 20049 h 194139"/>
                <a:gd name="connsiteX12" fmla="*/ 52021 w 151132"/>
                <a:gd name="connsiteY12" fmla="*/ 5022 h 194139"/>
                <a:gd name="connsiteX13" fmla="*/ 78841 w 151132"/>
                <a:gd name="connsiteY13" fmla="*/ 13 h 194139"/>
                <a:gd name="connsiteX14" fmla="*/ 115931 w 151132"/>
                <a:gd name="connsiteY14" fmla="*/ 8991 h 194139"/>
                <a:gd name="connsiteX15" fmla="*/ 105279 w 151132"/>
                <a:gd name="connsiteY15" fmla="*/ 104259 h 194139"/>
                <a:gd name="connsiteX16" fmla="*/ 117167 w 151132"/>
                <a:gd name="connsiteY16" fmla="*/ 72220 h 194139"/>
                <a:gd name="connsiteX17" fmla="*/ 105279 w 151132"/>
                <a:gd name="connsiteY17" fmla="*/ 40180 h 194139"/>
                <a:gd name="connsiteX18" fmla="*/ 75132 w 151132"/>
                <a:gd name="connsiteY18" fmla="*/ 28083 h 194139"/>
                <a:gd name="connsiteX19" fmla="*/ 53638 w 151132"/>
                <a:gd name="connsiteY19" fmla="*/ 33470 h 194139"/>
                <a:gd name="connsiteX20" fmla="*/ 38422 w 151132"/>
                <a:gd name="connsiteY20" fmla="*/ 48970 h 194139"/>
                <a:gd name="connsiteX21" fmla="*/ 38422 w 151132"/>
                <a:gd name="connsiteY21" fmla="*/ 95470 h 194139"/>
                <a:gd name="connsiteX22" fmla="*/ 53638 w 151132"/>
                <a:gd name="connsiteY22" fmla="*/ 110970 h 194139"/>
                <a:gd name="connsiteX23" fmla="*/ 75132 w 151132"/>
                <a:gd name="connsiteY23" fmla="*/ 116451 h 194139"/>
                <a:gd name="connsiteX24" fmla="*/ 105279 w 151132"/>
                <a:gd name="connsiteY24" fmla="*/ 104259 h 1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32" h="194139">
                  <a:moveTo>
                    <a:pt x="115931" y="8991"/>
                  </a:moveTo>
                  <a:cubicBezTo>
                    <a:pt x="126760" y="14852"/>
                    <a:pt x="135672" y="23675"/>
                    <a:pt x="141609" y="34415"/>
                  </a:cubicBezTo>
                  <a:cubicBezTo>
                    <a:pt x="148086" y="45960"/>
                    <a:pt x="151368" y="59004"/>
                    <a:pt x="151119" y="72220"/>
                  </a:cubicBezTo>
                  <a:cubicBezTo>
                    <a:pt x="151327" y="85431"/>
                    <a:pt x="148048" y="98465"/>
                    <a:pt x="141609" y="110024"/>
                  </a:cubicBezTo>
                  <a:cubicBezTo>
                    <a:pt x="135699" y="120809"/>
                    <a:pt x="126783" y="129670"/>
                    <a:pt x="115931" y="135543"/>
                  </a:cubicBezTo>
                  <a:cubicBezTo>
                    <a:pt x="104555" y="141667"/>
                    <a:pt x="91777" y="144760"/>
                    <a:pt x="78841" y="144521"/>
                  </a:cubicBezTo>
                  <a:cubicBezTo>
                    <a:pt x="61557" y="145412"/>
                    <a:pt x="44801" y="138459"/>
                    <a:pt x="33286" y="125619"/>
                  </a:cubicBezTo>
                  <a:lnTo>
                    <a:pt x="33286" y="194140"/>
                  </a:lnTo>
                  <a:lnTo>
                    <a:pt x="0" y="194140"/>
                  </a:lnTo>
                  <a:lnTo>
                    <a:pt x="0" y="1620"/>
                  </a:lnTo>
                  <a:lnTo>
                    <a:pt x="31669" y="1620"/>
                  </a:lnTo>
                  <a:lnTo>
                    <a:pt x="31669" y="20049"/>
                  </a:lnTo>
                  <a:cubicBezTo>
                    <a:pt x="37094" y="13440"/>
                    <a:pt x="44088" y="8276"/>
                    <a:pt x="52021" y="5022"/>
                  </a:cubicBezTo>
                  <a:cubicBezTo>
                    <a:pt x="60530" y="1571"/>
                    <a:pt x="69653" y="-133"/>
                    <a:pt x="78841" y="13"/>
                  </a:cubicBezTo>
                  <a:cubicBezTo>
                    <a:pt x="91777" y="-226"/>
                    <a:pt x="104555" y="2867"/>
                    <a:pt x="115931" y="8991"/>
                  </a:cubicBezTo>
                  <a:close/>
                  <a:moveTo>
                    <a:pt x="105279" y="104259"/>
                  </a:moveTo>
                  <a:cubicBezTo>
                    <a:pt x="113398" y="95591"/>
                    <a:pt x="117680" y="84050"/>
                    <a:pt x="117167" y="72220"/>
                  </a:cubicBezTo>
                  <a:cubicBezTo>
                    <a:pt x="117680" y="60389"/>
                    <a:pt x="113398" y="48848"/>
                    <a:pt x="105279" y="40180"/>
                  </a:cubicBezTo>
                  <a:cubicBezTo>
                    <a:pt x="97371" y="32142"/>
                    <a:pt x="86440" y="27756"/>
                    <a:pt x="75132" y="28083"/>
                  </a:cubicBezTo>
                  <a:cubicBezTo>
                    <a:pt x="67615" y="27967"/>
                    <a:pt x="60201" y="29825"/>
                    <a:pt x="53638" y="33470"/>
                  </a:cubicBezTo>
                  <a:cubicBezTo>
                    <a:pt x="47180" y="37086"/>
                    <a:pt x="41900" y="42465"/>
                    <a:pt x="38422" y="48970"/>
                  </a:cubicBezTo>
                  <a:cubicBezTo>
                    <a:pt x="30935" y="63577"/>
                    <a:pt x="30935" y="80863"/>
                    <a:pt x="38422" y="95470"/>
                  </a:cubicBezTo>
                  <a:cubicBezTo>
                    <a:pt x="41900" y="101975"/>
                    <a:pt x="47180" y="107353"/>
                    <a:pt x="53638" y="110970"/>
                  </a:cubicBezTo>
                  <a:cubicBezTo>
                    <a:pt x="60176" y="114686"/>
                    <a:pt x="67601" y="116579"/>
                    <a:pt x="75132" y="116451"/>
                  </a:cubicBezTo>
                  <a:cubicBezTo>
                    <a:pt x="86460" y="116789"/>
                    <a:pt x="97407" y="112362"/>
                    <a:pt x="105279" y="104259"/>
                  </a:cubicBezTo>
                  <a:close/>
                </a:path>
              </a:pathLst>
            </a:custGeom>
            <a:grpFill/>
            <a:ln w="951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0B8AA90-15A5-0545-B710-BD8B86D684BE}"/>
                </a:ext>
              </a:extLst>
            </p:cNvPr>
            <p:cNvSpPr/>
            <p:nvPr/>
          </p:nvSpPr>
          <p:spPr>
            <a:xfrm>
              <a:off x="21161282" y="6465753"/>
              <a:ext cx="33286" cy="196395"/>
            </a:xfrm>
            <a:custGeom>
              <a:avLst/>
              <a:gdLst>
                <a:gd name="connsiteX0" fmla="*/ 380 w 33286"/>
                <a:gd name="connsiteY0" fmla="*/ 0 h 196395"/>
                <a:gd name="connsiteX1" fmla="*/ 33286 w 33286"/>
                <a:gd name="connsiteY1" fmla="*/ 0 h 196395"/>
                <a:gd name="connsiteX2" fmla="*/ 33286 w 33286"/>
                <a:gd name="connsiteY2" fmla="*/ 196395 h 196395"/>
                <a:gd name="connsiteX3" fmla="*/ 0 w 33286"/>
                <a:gd name="connsiteY3" fmla="*/ 196395 h 196395"/>
              </a:gdLst>
              <a:ahLst/>
              <a:cxnLst>
                <a:cxn ang="0">
                  <a:pos x="connsiteX0" y="connsiteY0"/>
                </a:cxn>
                <a:cxn ang="0">
                  <a:pos x="connsiteX1" y="connsiteY1"/>
                </a:cxn>
                <a:cxn ang="0">
                  <a:pos x="connsiteX2" y="connsiteY2"/>
                </a:cxn>
                <a:cxn ang="0">
                  <a:pos x="connsiteX3" y="connsiteY3"/>
                </a:cxn>
              </a:cxnLst>
              <a:rect l="l" t="t" r="r" b="b"/>
              <a:pathLst>
                <a:path w="33286" h="196395">
                  <a:moveTo>
                    <a:pt x="380" y="0"/>
                  </a:moveTo>
                  <a:lnTo>
                    <a:pt x="33286" y="0"/>
                  </a:lnTo>
                  <a:lnTo>
                    <a:pt x="33286" y="196395"/>
                  </a:lnTo>
                  <a:lnTo>
                    <a:pt x="0" y="196395"/>
                  </a:lnTo>
                  <a:close/>
                </a:path>
              </a:pathLst>
            </a:custGeom>
            <a:grpFill/>
            <a:ln w="951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D3833B8-37F5-F04A-8282-F2CB867ADC9E}"/>
                </a:ext>
              </a:extLst>
            </p:cNvPr>
            <p:cNvSpPr/>
            <p:nvPr/>
          </p:nvSpPr>
          <p:spPr>
            <a:xfrm>
              <a:off x="21227873" y="6457801"/>
              <a:ext cx="42594" cy="204819"/>
            </a:xfrm>
            <a:custGeom>
              <a:avLst/>
              <a:gdLst>
                <a:gd name="connsiteX0" fmla="*/ 6163 w 42594"/>
                <a:gd name="connsiteY0" fmla="*/ 34037 h 204819"/>
                <a:gd name="connsiteX1" fmla="*/ 5326 w 42594"/>
                <a:gd name="connsiteY1" fmla="*/ 6516 h 204819"/>
                <a:gd name="connsiteX2" fmla="*/ 6163 w 42594"/>
                <a:gd name="connsiteY2" fmla="*/ 5684 h 204819"/>
                <a:gd name="connsiteX3" fmla="*/ 21285 w 42594"/>
                <a:gd name="connsiteY3" fmla="*/ 13 h 204819"/>
                <a:gd name="connsiteX4" fmla="*/ 36501 w 42594"/>
                <a:gd name="connsiteY4" fmla="*/ 5495 h 204819"/>
                <a:gd name="connsiteX5" fmla="*/ 42588 w 42594"/>
                <a:gd name="connsiteY5" fmla="*/ 19104 h 204819"/>
                <a:gd name="connsiteX6" fmla="*/ 36596 w 42594"/>
                <a:gd name="connsiteY6" fmla="*/ 33754 h 204819"/>
                <a:gd name="connsiteX7" fmla="*/ 21285 w 42594"/>
                <a:gd name="connsiteY7" fmla="*/ 39708 h 204819"/>
                <a:gd name="connsiteX8" fmla="*/ 6164 w 42594"/>
                <a:gd name="connsiteY8" fmla="*/ 34037 h 204819"/>
                <a:gd name="connsiteX9" fmla="*/ 4737 w 42594"/>
                <a:gd name="connsiteY9" fmla="*/ 63052 h 204819"/>
                <a:gd name="connsiteX10" fmla="*/ 38023 w 42594"/>
                <a:gd name="connsiteY10" fmla="*/ 63052 h 204819"/>
                <a:gd name="connsiteX11" fmla="*/ 38023 w 42594"/>
                <a:gd name="connsiteY11" fmla="*/ 204820 h 204819"/>
                <a:gd name="connsiteX12" fmla="*/ 4737 w 42594"/>
                <a:gd name="connsiteY12"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94" h="204819">
                  <a:moveTo>
                    <a:pt x="6163" y="34037"/>
                  </a:moveTo>
                  <a:cubicBezTo>
                    <a:pt x="-1715" y="26667"/>
                    <a:pt x="-2090" y="14345"/>
                    <a:pt x="5326" y="6516"/>
                  </a:cubicBezTo>
                  <a:cubicBezTo>
                    <a:pt x="5596" y="6230"/>
                    <a:pt x="5876" y="5953"/>
                    <a:pt x="6163" y="5684"/>
                  </a:cubicBezTo>
                  <a:cubicBezTo>
                    <a:pt x="10264" y="1902"/>
                    <a:pt x="15692" y="-134"/>
                    <a:pt x="21285" y="13"/>
                  </a:cubicBezTo>
                  <a:cubicBezTo>
                    <a:pt x="26879" y="-180"/>
                    <a:pt x="32331" y="1784"/>
                    <a:pt x="36501" y="5495"/>
                  </a:cubicBezTo>
                  <a:cubicBezTo>
                    <a:pt x="40492" y="8886"/>
                    <a:pt x="42729" y="13888"/>
                    <a:pt x="42588" y="19104"/>
                  </a:cubicBezTo>
                  <a:cubicBezTo>
                    <a:pt x="42708" y="24599"/>
                    <a:pt x="40540" y="29900"/>
                    <a:pt x="36596" y="33754"/>
                  </a:cubicBezTo>
                  <a:cubicBezTo>
                    <a:pt x="32530" y="37741"/>
                    <a:pt x="26994" y="39894"/>
                    <a:pt x="21285" y="39708"/>
                  </a:cubicBezTo>
                  <a:cubicBezTo>
                    <a:pt x="15692" y="39855"/>
                    <a:pt x="10264" y="37819"/>
                    <a:pt x="6164" y="34037"/>
                  </a:cubicBezTo>
                  <a:close/>
                  <a:moveTo>
                    <a:pt x="4737" y="63052"/>
                  </a:moveTo>
                  <a:lnTo>
                    <a:pt x="38023" y="63052"/>
                  </a:lnTo>
                  <a:lnTo>
                    <a:pt x="38023" y="204820"/>
                  </a:lnTo>
                  <a:lnTo>
                    <a:pt x="4737" y="204820"/>
                  </a:lnTo>
                  <a:close/>
                </a:path>
              </a:pathLst>
            </a:custGeom>
            <a:grpFill/>
            <a:ln w="951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CB71C29-46CF-5649-A070-3377CAEAD543}"/>
                </a:ext>
              </a:extLst>
            </p:cNvPr>
            <p:cNvSpPr/>
            <p:nvPr/>
          </p:nvSpPr>
          <p:spPr>
            <a:xfrm>
              <a:off x="21303866" y="6457801"/>
              <a:ext cx="136360" cy="204819"/>
            </a:xfrm>
            <a:custGeom>
              <a:avLst/>
              <a:gdLst>
                <a:gd name="connsiteX0" fmla="*/ 31740 w 136360"/>
                <a:gd name="connsiteY0" fmla="*/ 55586 h 204819"/>
                <a:gd name="connsiteX1" fmla="*/ 31740 w 136360"/>
                <a:gd name="connsiteY1" fmla="*/ 64092 h 204819"/>
                <a:gd name="connsiteX2" fmla="*/ 71398 w 136360"/>
                <a:gd name="connsiteY2" fmla="*/ 64092 h 204819"/>
                <a:gd name="connsiteX3" fmla="*/ 71398 w 136360"/>
                <a:gd name="connsiteY3" fmla="*/ 90555 h 204819"/>
                <a:gd name="connsiteX4" fmla="*/ 33357 w 136360"/>
                <a:gd name="connsiteY4" fmla="*/ 90555 h 204819"/>
                <a:gd name="connsiteX5" fmla="*/ 33357 w 136360"/>
                <a:gd name="connsiteY5" fmla="*/ 203969 h 204819"/>
                <a:gd name="connsiteX6" fmla="*/ 71 w 136360"/>
                <a:gd name="connsiteY6" fmla="*/ 203969 h 204819"/>
                <a:gd name="connsiteX7" fmla="*/ 71 w 136360"/>
                <a:gd name="connsiteY7" fmla="*/ 55113 h 204819"/>
                <a:gd name="connsiteX8" fmla="*/ 13385 w 136360"/>
                <a:gd name="connsiteY8" fmla="*/ 19388 h 204819"/>
                <a:gd name="connsiteX9" fmla="*/ 81003 w 136360"/>
                <a:gd name="connsiteY9" fmla="*/ 13812 h 204819"/>
                <a:gd name="connsiteX10" fmla="*/ 71493 w 136360"/>
                <a:gd name="connsiteY10" fmla="*/ 38668 h 204819"/>
                <a:gd name="connsiteX11" fmla="*/ 53424 w 136360"/>
                <a:gd name="connsiteY11" fmla="*/ 32809 h 204819"/>
                <a:gd name="connsiteX12" fmla="*/ 31740 w 136360"/>
                <a:gd name="connsiteY12" fmla="*/ 55586 h 204819"/>
                <a:gd name="connsiteX13" fmla="*/ 99929 w 136360"/>
                <a:gd name="connsiteY13" fmla="*/ 34037 h 204819"/>
                <a:gd name="connsiteX14" fmla="*/ 99092 w 136360"/>
                <a:gd name="connsiteY14" fmla="*/ 6516 h 204819"/>
                <a:gd name="connsiteX15" fmla="*/ 99929 w 136360"/>
                <a:gd name="connsiteY15" fmla="*/ 5684 h 204819"/>
                <a:gd name="connsiteX16" fmla="*/ 115050 w 136360"/>
                <a:gd name="connsiteY16" fmla="*/ 13 h 204819"/>
                <a:gd name="connsiteX17" fmla="*/ 130267 w 136360"/>
                <a:gd name="connsiteY17" fmla="*/ 5495 h 204819"/>
                <a:gd name="connsiteX18" fmla="*/ 136354 w 136360"/>
                <a:gd name="connsiteY18" fmla="*/ 19104 h 204819"/>
                <a:gd name="connsiteX19" fmla="*/ 130362 w 136360"/>
                <a:gd name="connsiteY19" fmla="*/ 33754 h 204819"/>
                <a:gd name="connsiteX20" fmla="*/ 115051 w 136360"/>
                <a:gd name="connsiteY20" fmla="*/ 39708 h 204819"/>
                <a:gd name="connsiteX21" fmla="*/ 99929 w 136360"/>
                <a:gd name="connsiteY21" fmla="*/ 34037 h 204819"/>
                <a:gd name="connsiteX22" fmla="*/ 98312 w 136360"/>
                <a:gd name="connsiteY22" fmla="*/ 63052 h 204819"/>
                <a:gd name="connsiteX23" fmla="*/ 131598 w 136360"/>
                <a:gd name="connsiteY23" fmla="*/ 63052 h 204819"/>
                <a:gd name="connsiteX24" fmla="*/ 131598 w 136360"/>
                <a:gd name="connsiteY24" fmla="*/ 204820 h 204819"/>
                <a:gd name="connsiteX25" fmla="*/ 98312 w 136360"/>
                <a:gd name="connsiteY25" fmla="*/ 204820 h 20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360" h="204819">
                  <a:moveTo>
                    <a:pt x="31740" y="55586"/>
                  </a:moveTo>
                  <a:lnTo>
                    <a:pt x="31740" y="64092"/>
                  </a:lnTo>
                  <a:lnTo>
                    <a:pt x="71398" y="64092"/>
                  </a:lnTo>
                  <a:lnTo>
                    <a:pt x="71398" y="90555"/>
                  </a:lnTo>
                  <a:lnTo>
                    <a:pt x="33357" y="90555"/>
                  </a:lnTo>
                  <a:lnTo>
                    <a:pt x="33357" y="203969"/>
                  </a:lnTo>
                  <a:lnTo>
                    <a:pt x="71" y="203969"/>
                  </a:lnTo>
                  <a:lnTo>
                    <a:pt x="71" y="55113"/>
                  </a:lnTo>
                  <a:cubicBezTo>
                    <a:pt x="-650" y="41888"/>
                    <a:pt x="4169" y="28956"/>
                    <a:pt x="13385" y="19388"/>
                  </a:cubicBezTo>
                  <a:cubicBezTo>
                    <a:pt x="32695" y="4059"/>
                    <a:pt x="59415" y="1855"/>
                    <a:pt x="81003" y="13812"/>
                  </a:cubicBezTo>
                  <a:lnTo>
                    <a:pt x="71493" y="38668"/>
                  </a:lnTo>
                  <a:cubicBezTo>
                    <a:pt x="66276" y="34805"/>
                    <a:pt x="59929" y="32747"/>
                    <a:pt x="53424" y="32809"/>
                  </a:cubicBezTo>
                  <a:cubicBezTo>
                    <a:pt x="38778" y="32809"/>
                    <a:pt x="31740" y="40275"/>
                    <a:pt x="31740" y="55586"/>
                  </a:cubicBezTo>
                  <a:close/>
                  <a:moveTo>
                    <a:pt x="99929" y="34037"/>
                  </a:moveTo>
                  <a:cubicBezTo>
                    <a:pt x="92050" y="26667"/>
                    <a:pt x="91675" y="14345"/>
                    <a:pt x="99092" y="6516"/>
                  </a:cubicBezTo>
                  <a:cubicBezTo>
                    <a:pt x="99362" y="6230"/>
                    <a:pt x="99642" y="5953"/>
                    <a:pt x="99929" y="5684"/>
                  </a:cubicBezTo>
                  <a:cubicBezTo>
                    <a:pt x="104030" y="1902"/>
                    <a:pt x="109458" y="-134"/>
                    <a:pt x="115050" y="13"/>
                  </a:cubicBezTo>
                  <a:cubicBezTo>
                    <a:pt x="120644" y="-180"/>
                    <a:pt x="126097" y="1784"/>
                    <a:pt x="130267" y="5495"/>
                  </a:cubicBezTo>
                  <a:cubicBezTo>
                    <a:pt x="134258" y="8886"/>
                    <a:pt x="136495" y="13888"/>
                    <a:pt x="136354" y="19104"/>
                  </a:cubicBezTo>
                  <a:cubicBezTo>
                    <a:pt x="136473" y="24599"/>
                    <a:pt x="134306" y="29900"/>
                    <a:pt x="130362" y="33754"/>
                  </a:cubicBezTo>
                  <a:cubicBezTo>
                    <a:pt x="126296" y="37741"/>
                    <a:pt x="120760" y="39894"/>
                    <a:pt x="115051" y="39708"/>
                  </a:cubicBezTo>
                  <a:cubicBezTo>
                    <a:pt x="109458" y="39855"/>
                    <a:pt x="104030" y="37819"/>
                    <a:pt x="99929" y="34037"/>
                  </a:cubicBezTo>
                  <a:close/>
                  <a:moveTo>
                    <a:pt x="98312" y="63052"/>
                  </a:moveTo>
                  <a:lnTo>
                    <a:pt x="131598" y="63052"/>
                  </a:lnTo>
                  <a:lnTo>
                    <a:pt x="131598" y="204820"/>
                  </a:lnTo>
                  <a:lnTo>
                    <a:pt x="98312" y="204820"/>
                  </a:lnTo>
                  <a:close/>
                </a:path>
              </a:pathLst>
            </a:custGeom>
            <a:grpFill/>
            <a:ln w="951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91372E8-0ADB-9D49-9621-699F12C6EC71}"/>
                </a:ext>
              </a:extLst>
            </p:cNvPr>
            <p:cNvSpPr/>
            <p:nvPr/>
          </p:nvSpPr>
          <p:spPr>
            <a:xfrm>
              <a:off x="21459024" y="6519344"/>
              <a:ext cx="145823" cy="144979"/>
            </a:xfrm>
            <a:custGeom>
              <a:avLst/>
              <a:gdLst>
                <a:gd name="connsiteX0" fmla="*/ 144488 w 145823"/>
                <a:gd name="connsiteY0" fmla="*/ 82694 h 144979"/>
                <a:gd name="connsiteX1" fmla="*/ 33122 w 145823"/>
                <a:gd name="connsiteY1" fmla="*/ 82694 h 144979"/>
                <a:gd name="connsiteX2" fmla="*/ 48433 w 145823"/>
                <a:gd name="connsiteY2" fmla="*/ 107456 h 144979"/>
                <a:gd name="connsiteX3" fmla="*/ 79247 w 145823"/>
                <a:gd name="connsiteY3" fmla="*/ 116907 h 144979"/>
                <a:gd name="connsiteX4" fmla="*/ 117763 w 145823"/>
                <a:gd name="connsiteY4" fmla="*/ 101597 h 144979"/>
                <a:gd name="connsiteX5" fmla="*/ 135643 w 145823"/>
                <a:gd name="connsiteY5" fmla="*/ 122011 h 144979"/>
                <a:gd name="connsiteX6" fmla="*/ 111392 w 145823"/>
                <a:gd name="connsiteY6" fmla="*/ 139212 h 144979"/>
                <a:gd name="connsiteX7" fmla="*/ 37116 w 145823"/>
                <a:gd name="connsiteY7" fmla="*/ 135715 h 144979"/>
                <a:gd name="connsiteX8" fmla="*/ 9537 w 145823"/>
                <a:gd name="connsiteY8" fmla="*/ 109914 h 144979"/>
                <a:gd name="connsiteX9" fmla="*/ 26 w 145823"/>
                <a:gd name="connsiteY9" fmla="*/ 72109 h 144979"/>
                <a:gd name="connsiteX10" fmla="*/ 9537 w 145823"/>
                <a:gd name="connsiteY10" fmla="*/ 34966 h 144979"/>
                <a:gd name="connsiteX11" fmla="*/ 35785 w 145823"/>
                <a:gd name="connsiteY11" fmla="*/ 9164 h 144979"/>
                <a:gd name="connsiteX12" fmla="*/ 110822 w 145823"/>
                <a:gd name="connsiteY12" fmla="*/ 9164 h 144979"/>
                <a:gd name="connsiteX13" fmla="*/ 136309 w 145823"/>
                <a:gd name="connsiteY13" fmla="*/ 34871 h 144979"/>
                <a:gd name="connsiteX14" fmla="*/ 145820 w 145823"/>
                <a:gd name="connsiteY14" fmla="*/ 72676 h 144979"/>
                <a:gd name="connsiteX15" fmla="*/ 144488 w 145823"/>
                <a:gd name="connsiteY15" fmla="*/ 82694 h 144979"/>
                <a:gd name="connsiteX16" fmla="*/ 46151 w 145823"/>
                <a:gd name="connsiteY16" fmla="*/ 35438 h 144979"/>
                <a:gd name="connsiteX17" fmla="*/ 32646 w 145823"/>
                <a:gd name="connsiteY17" fmla="*/ 60484 h 144979"/>
                <a:gd name="connsiteX18" fmla="*/ 113389 w 145823"/>
                <a:gd name="connsiteY18" fmla="*/ 60484 h 144979"/>
                <a:gd name="connsiteX19" fmla="*/ 73351 w 145823"/>
                <a:gd name="connsiteY19" fmla="*/ 25987 h 144979"/>
                <a:gd name="connsiteX20" fmla="*/ 46341 w 145823"/>
                <a:gd name="connsiteY20" fmla="*/ 35438 h 1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23" h="144979">
                  <a:moveTo>
                    <a:pt x="144488" y="82694"/>
                  </a:moveTo>
                  <a:lnTo>
                    <a:pt x="33122" y="82694"/>
                  </a:lnTo>
                  <a:cubicBezTo>
                    <a:pt x="34771" y="92621"/>
                    <a:pt x="40268" y="101510"/>
                    <a:pt x="48433" y="107456"/>
                  </a:cubicBezTo>
                  <a:cubicBezTo>
                    <a:pt x="57392" y="113862"/>
                    <a:pt x="68213" y="117181"/>
                    <a:pt x="79247" y="116907"/>
                  </a:cubicBezTo>
                  <a:cubicBezTo>
                    <a:pt x="93673" y="117367"/>
                    <a:pt x="107636" y="111816"/>
                    <a:pt x="117763" y="101597"/>
                  </a:cubicBezTo>
                  <a:lnTo>
                    <a:pt x="135643" y="122011"/>
                  </a:lnTo>
                  <a:cubicBezTo>
                    <a:pt x="129143" y="129680"/>
                    <a:pt x="120802" y="135596"/>
                    <a:pt x="111392" y="139212"/>
                  </a:cubicBezTo>
                  <a:cubicBezTo>
                    <a:pt x="87160" y="147972"/>
                    <a:pt x="60406" y="146712"/>
                    <a:pt x="37116" y="135715"/>
                  </a:cubicBezTo>
                  <a:cubicBezTo>
                    <a:pt x="25603" y="129950"/>
                    <a:pt x="16022" y="120987"/>
                    <a:pt x="9537" y="109914"/>
                  </a:cubicBezTo>
                  <a:cubicBezTo>
                    <a:pt x="2958" y="98409"/>
                    <a:pt x="-330" y="85336"/>
                    <a:pt x="26" y="72109"/>
                  </a:cubicBezTo>
                  <a:cubicBezTo>
                    <a:pt x="-141" y="59113"/>
                    <a:pt x="3139" y="46302"/>
                    <a:pt x="9537" y="34966"/>
                  </a:cubicBezTo>
                  <a:cubicBezTo>
                    <a:pt x="15704" y="24109"/>
                    <a:pt x="24793" y="15174"/>
                    <a:pt x="35785" y="9164"/>
                  </a:cubicBezTo>
                  <a:cubicBezTo>
                    <a:pt x="59286" y="-3055"/>
                    <a:pt x="87320" y="-3055"/>
                    <a:pt x="110822" y="9164"/>
                  </a:cubicBezTo>
                  <a:cubicBezTo>
                    <a:pt x="121591" y="15168"/>
                    <a:pt x="130429" y="24081"/>
                    <a:pt x="136309" y="34871"/>
                  </a:cubicBezTo>
                  <a:cubicBezTo>
                    <a:pt x="142680" y="46458"/>
                    <a:pt x="145954" y="59474"/>
                    <a:pt x="145820" y="72676"/>
                  </a:cubicBezTo>
                  <a:cubicBezTo>
                    <a:pt x="145248" y="75228"/>
                    <a:pt x="145058" y="78441"/>
                    <a:pt x="144488" y="82694"/>
                  </a:cubicBezTo>
                  <a:close/>
                  <a:moveTo>
                    <a:pt x="46151" y="35438"/>
                  </a:moveTo>
                  <a:cubicBezTo>
                    <a:pt x="38680" y="41834"/>
                    <a:pt x="33866" y="50760"/>
                    <a:pt x="32646" y="60484"/>
                  </a:cubicBezTo>
                  <a:lnTo>
                    <a:pt x="113389" y="60484"/>
                  </a:lnTo>
                  <a:cubicBezTo>
                    <a:pt x="111207" y="40332"/>
                    <a:pt x="93733" y="25276"/>
                    <a:pt x="73351" y="25987"/>
                  </a:cubicBezTo>
                  <a:cubicBezTo>
                    <a:pt x="63485" y="25730"/>
                    <a:pt x="53869" y="29095"/>
                    <a:pt x="46341" y="35438"/>
                  </a:cubicBezTo>
                  <a:close/>
                </a:path>
              </a:pathLst>
            </a:custGeom>
            <a:grpFill/>
            <a:ln w="951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EF283C0-F9EC-4E47-B911-FA0353A949EB}"/>
                </a:ext>
              </a:extLst>
            </p:cNvPr>
            <p:cNvSpPr/>
            <p:nvPr/>
          </p:nvSpPr>
          <p:spPr>
            <a:xfrm>
              <a:off x="21620336" y="6465753"/>
              <a:ext cx="151223" cy="198013"/>
            </a:xfrm>
            <a:custGeom>
              <a:avLst/>
              <a:gdLst>
                <a:gd name="connsiteX0" fmla="*/ 151224 w 151223"/>
                <a:gd name="connsiteY0" fmla="*/ 0 h 198013"/>
                <a:gd name="connsiteX1" fmla="*/ 151224 w 151223"/>
                <a:gd name="connsiteY1" fmla="*/ 196395 h 198013"/>
                <a:gd name="connsiteX2" fmla="*/ 119269 w 151223"/>
                <a:gd name="connsiteY2" fmla="*/ 196395 h 198013"/>
                <a:gd name="connsiteX3" fmla="*/ 119269 w 151223"/>
                <a:gd name="connsiteY3" fmla="*/ 178154 h 198013"/>
                <a:gd name="connsiteX4" fmla="*/ 98917 w 151223"/>
                <a:gd name="connsiteY4" fmla="*/ 192993 h 198013"/>
                <a:gd name="connsiteX5" fmla="*/ 72098 w 151223"/>
                <a:gd name="connsiteY5" fmla="*/ 198002 h 198013"/>
                <a:gd name="connsiteX6" fmla="*/ 35198 w 151223"/>
                <a:gd name="connsiteY6" fmla="*/ 189023 h 198013"/>
                <a:gd name="connsiteX7" fmla="*/ 9520 w 151223"/>
                <a:gd name="connsiteY7" fmla="*/ 163505 h 198013"/>
                <a:gd name="connsiteX8" fmla="*/ 9 w 151223"/>
                <a:gd name="connsiteY8" fmla="*/ 125700 h 198013"/>
                <a:gd name="connsiteX9" fmla="*/ 9520 w 151223"/>
                <a:gd name="connsiteY9" fmla="*/ 87896 h 198013"/>
                <a:gd name="connsiteX10" fmla="*/ 35198 w 151223"/>
                <a:gd name="connsiteY10" fmla="*/ 62472 h 198013"/>
                <a:gd name="connsiteX11" fmla="*/ 72098 w 151223"/>
                <a:gd name="connsiteY11" fmla="*/ 53021 h 198013"/>
                <a:gd name="connsiteX12" fmla="*/ 97966 w 151223"/>
                <a:gd name="connsiteY12" fmla="*/ 57747 h 198013"/>
                <a:gd name="connsiteX13" fmla="*/ 117938 w 151223"/>
                <a:gd name="connsiteY13" fmla="*/ 72018 h 198013"/>
                <a:gd name="connsiteX14" fmla="*/ 117938 w 151223"/>
                <a:gd name="connsiteY14" fmla="*/ 0 h 198013"/>
                <a:gd name="connsiteX15" fmla="*/ 97300 w 151223"/>
                <a:gd name="connsiteY15" fmla="*/ 164639 h 198013"/>
                <a:gd name="connsiteX16" fmla="*/ 112517 w 151223"/>
                <a:gd name="connsiteY16" fmla="*/ 149139 h 198013"/>
                <a:gd name="connsiteX17" fmla="*/ 112517 w 151223"/>
                <a:gd name="connsiteY17" fmla="*/ 102640 h 198013"/>
                <a:gd name="connsiteX18" fmla="*/ 97300 w 151223"/>
                <a:gd name="connsiteY18" fmla="*/ 87140 h 198013"/>
                <a:gd name="connsiteX19" fmla="*/ 54123 w 151223"/>
                <a:gd name="connsiteY19" fmla="*/ 87140 h 198013"/>
                <a:gd name="connsiteX20" fmla="*/ 39002 w 151223"/>
                <a:gd name="connsiteY20" fmla="*/ 102640 h 198013"/>
                <a:gd name="connsiteX21" fmla="*/ 39002 w 151223"/>
                <a:gd name="connsiteY21" fmla="*/ 149139 h 198013"/>
                <a:gd name="connsiteX22" fmla="*/ 54504 w 151223"/>
                <a:gd name="connsiteY22" fmla="*/ 164639 h 198013"/>
                <a:gd name="connsiteX23" fmla="*/ 97300 w 151223"/>
                <a:gd name="connsiteY23" fmla="*/ 164639 h 19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013">
                  <a:moveTo>
                    <a:pt x="151224" y="0"/>
                  </a:moveTo>
                  <a:lnTo>
                    <a:pt x="151224" y="196395"/>
                  </a:lnTo>
                  <a:lnTo>
                    <a:pt x="119269" y="196395"/>
                  </a:lnTo>
                  <a:lnTo>
                    <a:pt x="119269" y="178154"/>
                  </a:lnTo>
                  <a:cubicBezTo>
                    <a:pt x="113827" y="184700"/>
                    <a:pt x="106834" y="189799"/>
                    <a:pt x="98917" y="192993"/>
                  </a:cubicBezTo>
                  <a:cubicBezTo>
                    <a:pt x="90407" y="196436"/>
                    <a:pt x="81285" y="198140"/>
                    <a:pt x="72098" y="198002"/>
                  </a:cubicBezTo>
                  <a:cubicBezTo>
                    <a:pt x="59223" y="198230"/>
                    <a:pt x="46510" y="195136"/>
                    <a:pt x="35198" y="189023"/>
                  </a:cubicBezTo>
                  <a:cubicBezTo>
                    <a:pt x="24345" y="183151"/>
                    <a:pt x="15429" y="174290"/>
                    <a:pt x="9520" y="163505"/>
                  </a:cubicBezTo>
                  <a:cubicBezTo>
                    <a:pt x="3137" y="151923"/>
                    <a:pt x="-138" y="138904"/>
                    <a:pt x="9" y="125700"/>
                  </a:cubicBezTo>
                  <a:cubicBezTo>
                    <a:pt x="-199" y="112490"/>
                    <a:pt x="3080" y="99455"/>
                    <a:pt x="9520" y="87896"/>
                  </a:cubicBezTo>
                  <a:cubicBezTo>
                    <a:pt x="15457" y="77156"/>
                    <a:pt x="24368" y="68332"/>
                    <a:pt x="35198" y="62472"/>
                  </a:cubicBezTo>
                  <a:cubicBezTo>
                    <a:pt x="46465" y="56195"/>
                    <a:pt x="59181" y="52938"/>
                    <a:pt x="72098" y="53021"/>
                  </a:cubicBezTo>
                  <a:cubicBezTo>
                    <a:pt x="80946" y="52930"/>
                    <a:pt x="89729" y="54534"/>
                    <a:pt x="97966" y="57747"/>
                  </a:cubicBezTo>
                  <a:cubicBezTo>
                    <a:pt x="105663" y="60871"/>
                    <a:pt x="112507" y="65761"/>
                    <a:pt x="117938" y="72018"/>
                  </a:cubicBezTo>
                  <a:lnTo>
                    <a:pt x="117938" y="0"/>
                  </a:lnTo>
                  <a:close/>
                  <a:moveTo>
                    <a:pt x="97300" y="164639"/>
                  </a:moveTo>
                  <a:cubicBezTo>
                    <a:pt x="103717" y="160970"/>
                    <a:pt x="108984" y="155605"/>
                    <a:pt x="112517" y="149139"/>
                  </a:cubicBezTo>
                  <a:cubicBezTo>
                    <a:pt x="119867" y="134500"/>
                    <a:pt x="119867" y="117279"/>
                    <a:pt x="112517" y="102640"/>
                  </a:cubicBezTo>
                  <a:cubicBezTo>
                    <a:pt x="108984" y="96174"/>
                    <a:pt x="103717" y="90809"/>
                    <a:pt x="97300" y="87140"/>
                  </a:cubicBezTo>
                  <a:cubicBezTo>
                    <a:pt x="83814" y="79965"/>
                    <a:pt x="67610" y="79965"/>
                    <a:pt x="54123" y="87140"/>
                  </a:cubicBezTo>
                  <a:cubicBezTo>
                    <a:pt x="47714" y="90787"/>
                    <a:pt x="42472" y="96160"/>
                    <a:pt x="39002" y="102640"/>
                  </a:cubicBezTo>
                  <a:cubicBezTo>
                    <a:pt x="31515" y="117247"/>
                    <a:pt x="31515" y="134532"/>
                    <a:pt x="39002" y="149139"/>
                  </a:cubicBezTo>
                  <a:cubicBezTo>
                    <a:pt x="42574" y="155671"/>
                    <a:pt x="47954" y="161049"/>
                    <a:pt x="54504" y="164639"/>
                  </a:cubicBezTo>
                  <a:cubicBezTo>
                    <a:pt x="67856" y="171815"/>
                    <a:pt x="83948" y="171815"/>
                    <a:pt x="97300" y="164639"/>
                  </a:cubicBezTo>
                  <a:close/>
                </a:path>
              </a:pathLst>
            </a:custGeom>
            <a:grpFill/>
            <a:ln w="951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5BF7B18-7B99-CA4C-912B-5FF982D43D03}"/>
                </a:ext>
              </a:extLst>
            </p:cNvPr>
            <p:cNvSpPr/>
            <p:nvPr/>
          </p:nvSpPr>
          <p:spPr>
            <a:xfrm>
              <a:off x="21820775" y="6620679"/>
              <a:ext cx="43747" cy="43251"/>
            </a:xfrm>
            <a:custGeom>
              <a:avLst/>
              <a:gdLst>
                <a:gd name="connsiteX0" fmla="*/ 6419 w 43747"/>
                <a:gd name="connsiteY0" fmla="*/ 37121 h 43251"/>
                <a:gd name="connsiteX1" fmla="*/ 6394 w 43747"/>
                <a:gd name="connsiteY1" fmla="*/ 6380 h 43251"/>
                <a:gd name="connsiteX2" fmla="*/ 37328 w 43747"/>
                <a:gd name="connsiteY2" fmla="*/ 6354 h 43251"/>
                <a:gd name="connsiteX3" fmla="*/ 37354 w 43747"/>
                <a:gd name="connsiteY3" fmla="*/ 37096 h 43251"/>
                <a:gd name="connsiteX4" fmla="*/ 37328 w 43747"/>
                <a:gd name="connsiteY4" fmla="*/ 37121 h 43251"/>
                <a:gd name="connsiteX5" fmla="*/ 6419 w 43747"/>
                <a:gd name="connsiteY5" fmla="*/ 37121 h 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47" h="43251">
                  <a:moveTo>
                    <a:pt x="6419" y="37121"/>
                  </a:moveTo>
                  <a:cubicBezTo>
                    <a:pt x="-2130" y="28639"/>
                    <a:pt x="-2141" y="14876"/>
                    <a:pt x="6394" y="6380"/>
                  </a:cubicBezTo>
                  <a:cubicBezTo>
                    <a:pt x="14929" y="-2117"/>
                    <a:pt x="28779" y="-2128"/>
                    <a:pt x="37328" y="6354"/>
                  </a:cubicBezTo>
                  <a:cubicBezTo>
                    <a:pt x="45877" y="14836"/>
                    <a:pt x="45889" y="28600"/>
                    <a:pt x="37354" y="37096"/>
                  </a:cubicBezTo>
                  <a:cubicBezTo>
                    <a:pt x="37345" y="37104"/>
                    <a:pt x="37336" y="37113"/>
                    <a:pt x="37328" y="37121"/>
                  </a:cubicBezTo>
                  <a:cubicBezTo>
                    <a:pt x="28666" y="45294"/>
                    <a:pt x="15081" y="45294"/>
                    <a:pt x="6419" y="37121"/>
                  </a:cubicBezTo>
                  <a:close/>
                </a:path>
              </a:pathLst>
            </a:custGeom>
            <a:grpFill/>
            <a:ln w="951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ABE580F-FC43-1B46-9FC5-3F7CB13CB941}"/>
                </a:ext>
              </a:extLst>
            </p:cNvPr>
            <p:cNvSpPr/>
            <p:nvPr/>
          </p:nvSpPr>
          <p:spPr>
            <a:xfrm>
              <a:off x="21820863" y="6529069"/>
              <a:ext cx="43403" cy="43247"/>
            </a:xfrm>
            <a:custGeom>
              <a:avLst/>
              <a:gdLst>
                <a:gd name="connsiteX0" fmla="*/ 6331 w 43403"/>
                <a:gd name="connsiteY0" fmla="*/ 37717 h 43247"/>
                <a:gd name="connsiteX1" fmla="*/ 6331 w 43403"/>
                <a:gd name="connsiteY1" fmla="*/ 6055 h 43247"/>
                <a:gd name="connsiteX2" fmla="*/ 21833 w 43403"/>
                <a:gd name="connsiteY2" fmla="*/ 6 h 43247"/>
                <a:gd name="connsiteX3" fmla="*/ 37430 w 43403"/>
                <a:gd name="connsiteY3" fmla="*/ 6055 h 43247"/>
                <a:gd name="connsiteX4" fmla="*/ 36321 w 43403"/>
                <a:gd name="connsiteY4" fmla="*/ 37312 h 43247"/>
                <a:gd name="connsiteX5" fmla="*/ 6427 w 43403"/>
                <a:gd name="connsiteY5" fmla="*/ 37717 h 4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3" h="43247">
                  <a:moveTo>
                    <a:pt x="6331" y="37717"/>
                  </a:moveTo>
                  <a:cubicBezTo>
                    <a:pt x="-2110" y="28830"/>
                    <a:pt x="-2110" y="14942"/>
                    <a:pt x="6331" y="6055"/>
                  </a:cubicBezTo>
                  <a:cubicBezTo>
                    <a:pt x="10471" y="2050"/>
                    <a:pt x="16058" y="-130"/>
                    <a:pt x="21833" y="6"/>
                  </a:cubicBezTo>
                  <a:cubicBezTo>
                    <a:pt x="27637" y="-134"/>
                    <a:pt x="33256" y="2045"/>
                    <a:pt x="37430" y="6055"/>
                  </a:cubicBezTo>
                  <a:cubicBezTo>
                    <a:pt x="45809" y="14991"/>
                    <a:pt x="45313" y="28985"/>
                    <a:pt x="36321" y="37312"/>
                  </a:cubicBezTo>
                  <a:cubicBezTo>
                    <a:pt x="27944" y="45069"/>
                    <a:pt x="15012" y="45244"/>
                    <a:pt x="6427" y="37717"/>
                  </a:cubicBezTo>
                  <a:close/>
                </a:path>
              </a:pathLst>
            </a:custGeom>
            <a:grpFill/>
            <a:ln w="951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D7F5B7D-DB7D-A247-A1C0-177616ADC8F5}"/>
                </a:ext>
              </a:extLst>
            </p:cNvPr>
            <p:cNvSpPr/>
            <p:nvPr/>
          </p:nvSpPr>
          <p:spPr>
            <a:xfrm>
              <a:off x="19845434" y="6791493"/>
              <a:ext cx="149070" cy="189958"/>
            </a:xfrm>
            <a:custGeom>
              <a:avLst/>
              <a:gdLst>
                <a:gd name="connsiteX0" fmla="*/ 31860 w 149070"/>
                <a:gd name="connsiteY0" fmla="*/ 184717 h 189958"/>
                <a:gd name="connsiteX1" fmla="*/ 0 w 149070"/>
                <a:gd name="connsiteY1" fmla="*/ 168650 h 189958"/>
                <a:gd name="connsiteX2" fmla="*/ 11983 w 149070"/>
                <a:gd name="connsiteY2" fmla="*/ 141903 h 189958"/>
                <a:gd name="connsiteX3" fmla="*/ 40514 w 149070"/>
                <a:gd name="connsiteY3" fmla="*/ 156552 h 189958"/>
                <a:gd name="connsiteX4" fmla="*/ 73895 w 149070"/>
                <a:gd name="connsiteY4" fmla="*/ 162223 h 189958"/>
                <a:gd name="connsiteX5" fmla="*/ 104899 w 149070"/>
                <a:gd name="connsiteY5" fmla="*/ 155607 h 189958"/>
                <a:gd name="connsiteX6" fmla="*/ 115170 w 149070"/>
                <a:gd name="connsiteY6" fmla="*/ 138123 h 189958"/>
                <a:gd name="connsiteX7" fmla="*/ 109464 w 149070"/>
                <a:gd name="connsiteY7" fmla="*/ 125080 h 189958"/>
                <a:gd name="connsiteX8" fmla="*/ 94913 w 149070"/>
                <a:gd name="connsiteY8" fmla="*/ 116952 h 189958"/>
                <a:gd name="connsiteX9" fmla="*/ 70947 w 149070"/>
                <a:gd name="connsiteY9" fmla="*/ 110336 h 189958"/>
                <a:gd name="connsiteX10" fmla="*/ 36520 w 149070"/>
                <a:gd name="connsiteY10" fmla="*/ 100318 h 189958"/>
                <a:gd name="connsiteX11" fmla="*/ 13505 w 149070"/>
                <a:gd name="connsiteY11" fmla="*/ 84629 h 189958"/>
                <a:gd name="connsiteX12" fmla="*/ 3994 w 149070"/>
                <a:gd name="connsiteY12" fmla="*/ 55709 h 189958"/>
                <a:gd name="connsiteX13" fmla="*/ 12364 w 149070"/>
                <a:gd name="connsiteY13" fmla="*/ 27355 h 189958"/>
                <a:gd name="connsiteX14" fmla="*/ 37661 w 149070"/>
                <a:gd name="connsiteY14" fmla="*/ 7413 h 189958"/>
                <a:gd name="connsiteX15" fmla="*/ 79126 w 149070"/>
                <a:gd name="connsiteY15" fmla="*/ 41 h 189958"/>
                <a:gd name="connsiteX16" fmla="*/ 112698 w 149070"/>
                <a:gd name="connsiteY16" fmla="*/ 4200 h 189958"/>
                <a:gd name="connsiteX17" fmla="*/ 141229 w 149070"/>
                <a:gd name="connsiteY17" fmla="*/ 16392 h 189958"/>
                <a:gd name="connsiteX18" fmla="*/ 130291 w 149070"/>
                <a:gd name="connsiteY18" fmla="*/ 43139 h 189958"/>
                <a:gd name="connsiteX19" fmla="*/ 104804 w 149070"/>
                <a:gd name="connsiteY19" fmla="*/ 32270 h 189958"/>
                <a:gd name="connsiteX20" fmla="*/ 78936 w 149070"/>
                <a:gd name="connsiteY20" fmla="*/ 28584 h 189958"/>
                <a:gd name="connsiteX21" fmla="*/ 48408 w 149070"/>
                <a:gd name="connsiteY21" fmla="*/ 35483 h 189958"/>
                <a:gd name="connsiteX22" fmla="*/ 38422 w 149070"/>
                <a:gd name="connsiteY22" fmla="*/ 53724 h 189958"/>
                <a:gd name="connsiteX23" fmla="*/ 44223 w 149070"/>
                <a:gd name="connsiteY23" fmla="*/ 66672 h 189958"/>
                <a:gd name="connsiteX24" fmla="*/ 58679 w 149070"/>
                <a:gd name="connsiteY24" fmla="*/ 74611 h 189958"/>
                <a:gd name="connsiteX25" fmla="*/ 82645 w 149070"/>
                <a:gd name="connsiteY25" fmla="*/ 81227 h 189958"/>
                <a:gd name="connsiteX26" fmla="*/ 116787 w 149070"/>
                <a:gd name="connsiteY26" fmla="*/ 90678 h 189958"/>
                <a:gd name="connsiteX27" fmla="*/ 139516 w 149070"/>
                <a:gd name="connsiteY27" fmla="*/ 106461 h 189958"/>
                <a:gd name="connsiteX28" fmla="*/ 149027 w 149070"/>
                <a:gd name="connsiteY28" fmla="*/ 134815 h 189958"/>
                <a:gd name="connsiteX29" fmla="*/ 140658 w 149070"/>
                <a:gd name="connsiteY29" fmla="*/ 162601 h 189958"/>
                <a:gd name="connsiteX30" fmla="*/ 115265 w 149070"/>
                <a:gd name="connsiteY30" fmla="*/ 182449 h 189958"/>
                <a:gd name="connsiteX31" fmla="*/ 73705 w 149070"/>
                <a:gd name="connsiteY31" fmla="*/ 189915 h 189958"/>
                <a:gd name="connsiteX32" fmla="*/ 31860 w 149070"/>
                <a:gd name="connsiteY32" fmla="*/ 184717 h 18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9070" h="189958">
                  <a:moveTo>
                    <a:pt x="31860" y="184717"/>
                  </a:moveTo>
                  <a:cubicBezTo>
                    <a:pt x="20251" y="181571"/>
                    <a:pt x="9410" y="176104"/>
                    <a:pt x="0" y="168650"/>
                  </a:cubicBezTo>
                  <a:lnTo>
                    <a:pt x="11983" y="141903"/>
                  </a:lnTo>
                  <a:cubicBezTo>
                    <a:pt x="20589" y="148358"/>
                    <a:pt x="30237" y="153312"/>
                    <a:pt x="40514" y="156552"/>
                  </a:cubicBezTo>
                  <a:cubicBezTo>
                    <a:pt x="51244" y="160282"/>
                    <a:pt x="62527" y="162199"/>
                    <a:pt x="73895" y="162223"/>
                  </a:cubicBezTo>
                  <a:cubicBezTo>
                    <a:pt x="84651" y="162973"/>
                    <a:pt x="95401" y="160679"/>
                    <a:pt x="104899" y="155607"/>
                  </a:cubicBezTo>
                  <a:cubicBezTo>
                    <a:pt x="111266" y="152068"/>
                    <a:pt x="115199" y="145373"/>
                    <a:pt x="115170" y="138123"/>
                  </a:cubicBezTo>
                  <a:cubicBezTo>
                    <a:pt x="115315" y="133148"/>
                    <a:pt x="113223" y="128368"/>
                    <a:pt x="109464" y="125080"/>
                  </a:cubicBezTo>
                  <a:cubicBezTo>
                    <a:pt x="105245" y="121380"/>
                    <a:pt x="100286" y="118610"/>
                    <a:pt x="94913" y="116952"/>
                  </a:cubicBezTo>
                  <a:cubicBezTo>
                    <a:pt x="89112" y="115062"/>
                    <a:pt x="81123" y="112888"/>
                    <a:pt x="70947" y="110336"/>
                  </a:cubicBezTo>
                  <a:cubicBezTo>
                    <a:pt x="59255" y="107780"/>
                    <a:pt x="47753" y="104433"/>
                    <a:pt x="36520" y="100318"/>
                  </a:cubicBezTo>
                  <a:cubicBezTo>
                    <a:pt x="27627" y="97124"/>
                    <a:pt x="19705" y="91723"/>
                    <a:pt x="13505" y="84629"/>
                  </a:cubicBezTo>
                  <a:cubicBezTo>
                    <a:pt x="6789" y="76520"/>
                    <a:pt x="3394" y="66194"/>
                    <a:pt x="3994" y="55709"/>
                  </a:cubicBezTo>
                  <a:cubicBezTo>
                    <a:pt x="3864" y="45638"/>
                    <a:pt x="6779" y="35760"/>
                    <a:pt x="12364" y="27355"/>
                  </a:cubicBezTo>
                  <a:cubicBezTo>
                    <a:pt x="18688" y="18426"/>
                    <a:pt x="27472" y="11501"/>
                    <a:pt x="37661" y="7413"/>
                  </a:cubicBezTo>
                  <a:cubicBezTo>
                    <a:pt x="50826" y="2151"/>
                    <a:pt x="64942" y="-358"/>
                    <a:pt x="79126" y="41"/>
                  </a:cubicBezTo>
                  <a:cubicBezTo>
                    <a:pt x="90446" y="56"/>
                    <a:pt x="101721" y="1452"/>
                    <a:pt x="112698" y="4200"/>
                  </a:cubicBezTo>
                  <a:cubicBezTo>
                    <a:pt x="122825" y="6654"/>
                    <a:pt x="132469" y="10775"/>
                    <a:pt x="141229" y="16392"/>
                  </a:cubicBezTo>
                  <a:lnTo>
                    <a:pt x="130291" y="43139"/>
                  </a:lnTo>
                  <a:cubicBezTo>
                    <a:pt x="122304" y="38436"/>
                    <a:pt x="113737" y="34782"/>
                    <a:pt x="104804" y="32270"/>
                  </a:cubicBezTo>
                  <a:cubicBezTo>
                    <a:pt x="96389" y="29881"/>
                    <a:pt x="87687" y="28641"/>
                    <a:pt x="78936" y="28584"/>
                  </a:cubicBezTo>
                  <a:cubicBezTo>
                    <a:pt x="68296" y="27815"/>
                    <a:pt x="57667" y="30217"/>
                    <a:pt x="48408" y="35483"/>
                  </a:cubicBezTo>
                  <a:cubicBezTo>
                    <a:pt x="42101" y="39412"/>
                    <a:pt x="38315" y="46327"/>
                    <a:pt x="38422" y="53724"/>
                  </a:cubicBezTo>
                  <a:cubicBezTo>
                    <a:pt x="38261" y="58694"/>
                    <a:pt x="40398" y="63465"/>
                    <a:pt x="44223" y="66672"/>
                  </a:cubicBezTo>
                  <a:cubicBezTo>
                    <a:pt x="48432" y="70290"/>
                    <a:pt x="53356" y="72994"/>
                    <a:pt x="58679" y="74611"/>
                  </a:cubicBezTo>
                  <a:cubicBezTo>
                    <a:pt x="64575" y="76596"/>
                    <a:pt x="72564" y="78769"/>
                    <a:pt x="82645" y="81227"/>
                  </a:cubicBezTo>
                  <a:cubicBezTo>
                    <a:pt x="94224" y="83620"/>
                    <a:pt x="105630" y="86777"/>
                    <a:pt x="116787" y="90678"/>
                  </a:cubicBezTo>
                  <a:cubicBezTo>
                    <a:pt x="125523" y="94059"/>
                    <a:pt x="133318" y="99471"/>
                    <a:pt x="139516" y="106461"/>
                  </a:cubicBezTo>
                  <a:cubicBezTo>
                    <a:pt x="146113" y="114415"/>
                    <a:pt x="149502" y="124519"/>
                    <a:pt x="149027" y="134815"/>
                  </a:cubicBezTo>
                  <a:cubicBezTo>
                    <a:pt x="149168" y="144710"/>
                    <a:pt x="146246" y="154410"/>
                    <a:pt x="140658" y="162601"/>
                  </a:cubicBezTo>
                  <a:cubicBezTo>
                    <a:pt x="134294" y="171510"/>
                    <a:pt x="125476" y="178402"/>
                    <a:pt x="115265" y="182449"/>
                  </a:cubicBezTo>
                  <a:cubicBezTo>
                    <a:pt x="102084" y="187780"/>
                    <a:pt x="87930" y="190322"/>
                    <a:pt x="73705" y="189915"/>
                  </a:cubicBezTo>
                  <a:cubicBezTo>
                    <a:pt x="59574" y="190262"/>
                    <a:pt x="45470" y="188510"/>
                    <a:pt x="31860" y="184717"/>
                  </a:cubicBezTo>
                  <a:close/>
                </a:path>
              </a:pathLst>
            </a:custGeom>
            <a:grpFill/>
            <a:ln w="951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1509BFE-9CB3-E84E-AEE3-527860DD1986}"/>
                </a:ext>
              </a:extLst>
            </p:cNvPr>
            <p:cNvSpPr/>
            <p:nvPr/>
          </p:nvSpPr>
          <p:spPr>
            <a:xfrm>
              <a:off x="20018997" y="6836726"/>
              <a:ext cx="237468" cy="143358"/>
            </a:xfrm>
            <a:custGeom>
              <a:avLst/>
              <a:gdLst>
                <a:gd name="connsiteX0" fmla="*/ 221591 w 237468"/>
                <a:gd name="connsiteY0" fmla="*/ 15484 h 143358"/>
                <a:gd name="connsiteX1" fmla="*/ 237283 w 237468"/>
                <a:gd name="connsiteY1" fmla="*/ 61984 h 143358"/>
                <a:gd name="connsiteX2" fmla="*/ 237283 w 237468"/>
                <a:gd name="connsiteY2" fmla="*/ 143358 h 143358"/>
                <a:gd name="connsiteX3" fmla="*/ 203996 w 237468"/>
                <a:gd name="connsiteY3" fmla="*/ 143358 h 143358"/>
                <a:gd name="connsiteX4" fmla="*/ 203996 w 237468"/>
                <a:gd name="connsiteY4" fmla="*/ 66237 h 143358"/>
                <a:gd name="connsiteX5" fmla="*/ 195722 w 237468"/>
                <a:gd name="connsiteY5" fmla="*/ 37883 h 143358"/>
                <a:gd name="connsiteX6" fmla="*/ 172042 w 237468"/>
                <a:gd name="connsiteY6" fmla="*/ 28432 h 143358"/>
                <a:gd name="connsiteX7" fmla="*/ 145128 w 237468"/>
                <a:gd name="connsiteY7" fmla="*/ 39396 h 143358"/>
                <a:gd name="connsiteX8" fmla="*/ 135047 w 237468"/>
                <a:gd name="connsiteY8" fmla="*/ 70774 h 143358"/>
                <a:gd name="connsiteX9" fmla="*/ 135047 w 237468"/>
                <a:gd name="connsiteY9" fmla="*/ 143358 h 143358"/>
                <a:gd name="connsiteX10" fmla="*/ 101760 w 237468"/>
                <a:gd name="connsiteY10" fmla="*/ 143358 h 143358"/>
                <a:gd name="connsiteX11" fmla="*/ 101760 w 237468"/>
                <a:gd name="connsiteY11" fmla="*/ 66237 h 143358"/>
                <a:gd name="connsiteX12" fmla="*/ 93487 w 237468"/>
                <a:gd name="connsiteY12" fmla="*/ 37883 h 143358"/>
                <a:gd name="connsiteX13" fmla="*/ 69806 w 237468"/>
                <a:gd name="connsiteY13" fmla="*/ 28432 h 143358"/>
                <a:gd name="connsiteX14" fmla="*/ 42796 w 237468"/>
                <a:gd name="connsiteY14" fmla="*/ 39396 h 143358"/>
                <a:gd name="connsiteX15" fmla="*/ 33286 w 237468"/>
                <a:gd name="connsiteY15" fmla="*/ 70868 h 143358"/>
                <a:gd name="connsiteX16" fmla="*/ 33286 w 237468"/>
                <a:gd name="connsiteY16" fmla="*/ 143358 h 143358"/>
                <a:gd name="connsiteX17" fmla="*/ 0 w 237468"/>
                <a:gd name="connsiteY17" fmla="*/ 143358 h 143358"/>
                <a:gd name="connsiteX18" fmla="*/ 0 w 237468"/>
                <a:gd name="connsiteY18" fmla="*/ 1591 h 143358"/>
                <a:gd name="connsiteX19" fmla="*/ 31669 w 237468"/>
                <a:gd name="connsiteY19" fmla="*/ 1591 h 143358"/>
                <a:gd name="connsiteX20" fmla="*/ 31669 w 237468"/>
                <a:gd name="connsiteY20" fmla="*/ 19643 h 143358"/>
                <a:gd name="connsiteX21" fmla="*/ 51641 w 237468"/>
                <a:gd name="connsiteY21" fmla="*/ 5088 h 143358"/>
                <a:gd name="connsiteX22" fmla="*/ 78270 w 237468"/>
                <a:gd name="connsiteY22" fmla="*/ 79 h 143358"/>
                <a:gd name="connsiteX23" fmla="*/ 106801 w 237468"/>
                <a:gd name="connsiteY23" fmla="*/ 6033 h 143358"/>
                <a:gd name="connsiteX24" fmla="*/ 126392 w 237468"/>
                <a:gd name="connsiteY24" fmla="*/ 23612 h 143358"/>
                <a:gd name="connsiteX25" fmla="*/ 148456 w 237468"/>
                <a:gd name="connsiteY25" fmla="*/ 6222 h 143358"/>
                <a:gd name="connsiteX26" fmla="*/ 179079 w 237468"/>
                <a:gd name="connsiteY26" fmla="*/ 79 h 143358"/>
                <a:gd name="connsiteX27" fmla="*/ 221591 w 237468"/>
                <a:gd name="connsiteY27" fmla="*/ 15484 h 14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68" h="143358">
                  <a:moveTo>
                    <a:pt x="221591" y="15484"/>
                  </a:moveTo>
                  <a:cubicBezTo>
                    <a:pt x="232932" y="28238"/>
                    <a:pt x="238593" y="45013"/>
                    <a:pt x="237283" y="61984"/>
                  </a:cubicBezTo>
                  <a:lnTo>
                    <a:pt x="237283" y="143358"/>
                  </a:lnTo>
                  <a:lnTo>
                    <a:pt x="203996" y="143358"/>
                  </a:lnTo>
                  <a:lnTo>
                    <a:pt x="203996" y="66237"/>
                  </a:lnTo>
                  <a:cubicBezTo>
                    <a:pt x="204821" y="56098"/>
                    <a:pt x="201877" y="46011"/>
                    <a:pt x="195722" y="37883"/>
                  </a:cubicBezTo>
                  <a:cubicBezTo>
                    <a:pt x="189665" y="31348"/>
                    <a:pt x="180965" y="27876"/>
                    <a:pt x="172042" y="28432"/>
                  </a:cubicBezTo>
                  <a:cubicBezTo>
                    <a:pt x="161895" y="28033"/>
                    <a:pt x="152074" y="32034"/>
                    <a:pt x="145128" y="39396"/>
                  </a:cubicBezTo>
                  <a:cubicBezTo>
                    <a:pt x="137888" y="48208"/>
                    <a:pt x="134285" y="59423"/>
                    <a:pt x="135047" y="70774"/>
                  </a:cubicBezTo>
                  <a:lnTo>
                    <a:pt x="135047" y="143358"/>
                  </a:lnTo>
                  <a:lnTo>
                    <a:pt x="101760" y="143358"/>
                  </a:lnTo>
                  <a:lnTo>
                    <a:pt x="101760" y="66237"/>
                  </a:lnTo>
                  <a:cubicBezTo>
                    <a:pt x="102585" y="56098"/>
                    <a:pt x="99641" y="46011"/>
                    <a:pt x="93487" y="37883"/>
                  </a:cubicBezTo>
                  <a:cubicBezTo>
                    <a:pt x="87413" y="31371"/>
                    <a:pt x="78725" y="27904"/>
                    <a:pt x="69806" y="28432"/>
                  </a:cubicBezTo>
                  <a:cubicBezTo>
                    <a:pt x="59619" y="27967"/>
                    <a:pt x="49742" y="31976"/>
                    <a:pt x="42796" y="39396"/>
                  </a:cubicBezTo>
                  <a:cubicBezTo>
                    <a:pt x="35738" y="48315"/>
                    <a:pt x="32340" y="59560"/>
                    <a:pt x="33286" y="70868"/>
                  </a:cubicBezTo>
                  <a:lnTo>
                    <a:pt x="33286" y="143358"/>
                  </a:lnTo>
                  <a:lnTo>
                    <a:pt x="0" y="143358"/>
                  </a:lnTo>
                  <a:lnTo>
                    <a:pt x="0" y="1591"/>
                  </a:lnTo>
                  <a:lnTo>
                    <a:pt x="31669" y="1591"/>
                  </a:lnTo>
                  <a:lnTo>
                    <a:pt x="31669" y="19643"/>
                  </a:lnTo>
                  <a:cubicBezTo>
                    <a:pt x="37035" y="13247"/>
                    <a:pt x="43891" y="8251"/>
                    <a:pt x="51641" y="5088"/>
                  </a:cubicBezTo>
                  <a:cubicBezTo>
                    <a:pt x="60078" y="1621"/>
                    <a:pt x="69142" y="-84"/>
                    <a:pt x="78270" y="79"/>
                  </a:cubicBezTo>
                  <a:cubicBezTo>
                    <a:pt x="88114" y="-134"/>
                    <a:pt x="97875" y="1903"/>
                    <a:pt x="106801" y="6033"/>
                  </a:cubicBezTo>
                  <a:cubicBezTo>
                    <a:pt x="114928" y="9852"/>
                    <a:pt x="121742" y="15967"/>
                    <a:pt x="126392" y="23612"/>
                  </a:cubicBezTo>
                  <a:cubicBezTo>
                    <a:pt x="132234" y="16138"/>
                    <a:pt x="139802" y="10172"/>
                    <a:pt x="148456" y="6222"/>
                  </a:cubicBezTo>
                  <a:cubicBezTo>
                    <a:pt x="158114" y="2051"/>
                    <a:pt x="168550" y="-43"/>
                    <a:pt x="179079" y="79"/>
                  </a:cubicBezTo>
                  <a:cubicBezTo>
                    <a:pt x="194767" y="-738"/>
                    <a:pt x="210114" y="4823"/>
                    <a:pt x="221591" y="15484"/>
                  </a:cubicBezTo>
                  <a:close/>
                </a:path>
              </a:pathLst>
            </a:custGeom>
            <a:grpFill/>
            <a:ln w="951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1AF8243-872D-5A4F-82A1-7C42D2DC6192}"/>
                </a:ext>
              </a:extLst>
            </p:cNvPr>
            <p:cNvSpPr/>
            <p:nvPr/>
          </p:nvSpPr>
          <p:spPr>
            <a:xfrm>
              <a:off x="20283656" y="6836604"/>
              <a:ext cx="129821" cy="144920"/>
            </a:xfrm>
            <a:custGeom>
              <a:avLst/>
              <a:gdLst>
                <a:gd name="connsiteX0" fmla="*/ 112996 w 129821"/>
                <a:gd name="connsiteY0" fmla="*/ 15134 h 144920"/>
                <a:gd name="connsiteX1" fmla="*/ 129639 w 129821"/>
                <a:gd name="connsiteY1" fmla="*/ 60216 h 144920"/>
                <a:gd name="connsiteX2" fmla="*/ 129639 w 129821"/>
                <a:gd name="connsiteY2" fmla="*/ 143481 h 144920"/>
                <a:gd name="connsiteX3" fmla="*/ 98255 w 129821"/>
                <a:gd name="connsiteY3" fmla="*/ 143481 h 144920"/>
                <a:gd name="connsiteX4" fmla="*/ 98255 w 129821"/>
                <a:gd name="connsiteY4" fmla="*/ 125902 h 144920"/>
                <a:gd name="connsiteX5" fmla="*/ 80851 w 129821"/>
                <a:gd name="connsiteY5" fmla="*/ 140079 h 144920"/>
                <a:gd name="connsiteX6" fmla="*/ 53557 w 129821"/>
                <a:gd name="connsiteY6" fmla="*/ 144899 h 144920"/>
                <a:gd name="connsiteX7" fmla="*/ 25596 w 129821"/>
                <a:gd name="connsiteY7" fmla="*/ 139512 h 144920"/>
                <a:gd name="connsiteX8" fmla="*/ 6576 w 129821"/>
                <a:gd name="connsiteY8" fmla="*/ 124390 h 144920"/>
                <a:gd name="connsiteX9" fmla="*/ 13 w 129821"/>
                <a:gd name="connsiteY9" fmla="*/ 102558 h 144920"/>
                <a:gd name="connsiteX10" fmla="*/ 14279 w 129821"/>
                <a:gd name="connsiteY10" fmla="*/ 72030 h 144920"/>
                <a:gd name="connsiteX11" fmla="*/ 59168 w 129821"/>
                <a:gd name="connsiteY11" fmla="*/ 60500 h 144920"/>
                <a:gd name="connsiteX12" fmla="*/ 95877 w 129821"/>
                <a:gd name="connsiteY12" fmla="*/ 60500 h 144920"/>
                <a:gd name="connsiteX13" fmla="*/ 95877 w 129821"/>
                <a:gd name="connsiteY13" fmla="*/ 58421 h 144920"/>
                <a:gd name="connsiteX14" fmla="*/ 87033 w 129821"/>
                <a:gd name="connsiteY14" fmla="*/ 35643 h 144920"/>
                <a:gd name="connsiteX15" fmla="*/ 60499 w 129821"/>
                <a:gd name="connsiteY15" fmla="*/ 27704 h 144920"/>
                <a:gd name="connsiteX16" fmla="*/ 36913 w 129821"/>
                <a:gd name="connsiteY16" fmla="*/ 31390 h 144920"/>
                <a:gd name="connsiteX17" fmla="*/ 17322 w 129821"/>
                <a:gd name="connsiteY17" fmla="*/ 41692 h 144920"/>
                <a:gd name="connsiteX18" fmla="*/ 4293 w 129821"/>
                <a:gd name="connsiteY18" fmla="*/ 17592 h 144920"/>
                <a:gd name="connsiteX19" fmla="*/ 31207 w 129821"/>
                <a:gd name="connsiteY19" fmla="*/ 4643 h 144920"/>
                <a:gd name="connsiteX20" fmla="*/ 64493 w 129821"/>
                <a:gd name="connsiteY20" fmla="*/ 201 h 144920"/>
                <a:gd name="connsiteX21" fmla="*/ 112996 w 129821"/>
                <a:gd name="connsiteY21" fmla="*/ 15134 h 144920"/>
                <a:gd name="connsiteX22" fmla="*/ 82658 w 129821"/>
                <a:gd name="connsiteY22" fmla="*/ 115128 h 144920"/>
                <a:gd name="connsiteX23" fmla="*/ 96353 w 129821"/>
                <a:gd name="connsiteY23" fmla="*/ 98872 h 144920"/>
                <a:gd name="connsiteX24" fmla="*/ 96353 w 129821"/>
                <a:gd name="connsiteY24" fmla="*/ 82427 h 144920"/>
                <a:gd name="connsiteX25" fmla="*/ 62021 w 129821"/>
                <a:gd name="connsiteY25" fmla="*/ 82427 h 144920"/>
                <a:gd name="connsiteX26" fmla="*/ 33490 w 129821"/>
                <a:gd name="connsiteY26" fmla="*/ 101329 h 144920"/>
                <a:gd name="connsiteX27" fmla="*/ 40622 w 129821"/>
                <a:gd name="connsiteY27" fmla="*/ 115600 h 144920"/>
                <a:gd name="connsiteX28" fmla="*/ 60594 w 129821"/>
                <a:gd name="connsiteY28" fmla="*/ 120893 h 144920"/>
                <a:gd name="connsiteX29" fmla="*/ 82658 w 129821"/>
                <a:gd name="connsiteY29" fmla="*/ 115128 h 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9821" h="144920">
                  <a:moveTo>
                    <a:pt x="112996" y="15134"/>
                  </a:moveTo>
                  <a:cubicBezTo>
                    <a:pt x="124899" y="27027"/>
                    <a:pt x="130979" y="43495"/>
                    <a:pt x="129639" y="60216"/>
                  </a:cubicBezTo>
                  <a:lnTo>
                    <a:pt x="129639" y="143481"/>
                  </a:lnTo>
                  <a:lnTo>
                    <a:pt x="98255" y="143481"/>
                  </a:lnTo>
                  <a:lnTo>
                    <a:pt x="98255" y="125902"/>
                  </a:lnTo>
                  <a:cubicBezTo>
                    <a:pt x="93965" y="132209"/>
                    <a:pt x="87917" y="137136"/>
                    <a:pt x="80851" y="140079"/>
                  </a:cubicBezTo>
                  <a:cubicBezTo>
                    <a:pt x="72172" y="143495"/>
                    <a:pt x="62888" y="145134"/>
                    <a:pt x="53557" y="144899"/>
                  </a:cubicBezTo>
                  <a:cubicBezTo>
                    <a:pt x="43956" y="145108"/>
                    <a:pt x="34423" y="143271"/>
                    <a:pt x="25596" y="139512"/>
                  </a:cubicBezTo>
                  <a:cubicBezTo>
                    <a:pt x="17935" y="136376"/>
                    <a:pt x="11336" y="131129"/>
                    <a:pt x="6576" y="124390"/>
                  </a:cubicBezTo>
                  <a:cubicBezTo>
                    <a:pt x="2181" y="117956"/>
                    <a:pt x="-110" y="110332"/>
                    <a:pt x="13" y="102558"/>
                  </a:cubicBezTo>
                  <a:cubicBezTo>
                    <a:pt x="-303" y="90723"/>
                    <a:pt x="4976" y="79425"/>
                    <a:pt x="14279" y="72030"/>
                  </a:cubicBezTo>
                  <a:cubicBezTo>
                    <a:pt x="27517" y="63293"/>
                    <a:pt x="43327" y="59232"/>
                    <a:pt x="59168" y="60500"/>
                  </a:cubicBezTo>
                  <a:lnTo>
                    <a:pt x="95877" y="60500"/>
                  </a:lnTo>
                  <a:lnTo>
                    <a:pt x="95877" y="58421"/>
                  </a:lnTo>
                  <a:cubicBezTo>
                    <a:pt x="96430" y="49907"/>
                    <a:pt x="93197" y="41581"/>
                    <a:pt x="87033" y="35643"/>
                  </a:cubicBezTo>
                  <a:cubicBezTo>
                    <a:pt x="79473" y="29842"/>
                    <a:pt x="70026" y="27015"/>
                    <a:pt x="60499" y="27704"/>
                  </a:cubicBezTo>
                  <a:cubicBezTo>
                    <a:pt x="52492" y="27704"/>
                    <a:pt x="44534" y="28948"/>
                    <a:pt x="36913" y="31390"/>
                  </a:cubicBezTo>
                  <a:cubicBezTo>
                    <a:pt x="29787" y="33565"/>
                    <a:pt x="23140" y="37060"/>
                    <a:pt x="17322" y="41692"/>
                  </a:cubicBezTo>
                  <a:lnTo>
                    <a:pt x="4293" y="17592"/>
                  </a:lnTo>
                  <a:cubicBezTo>
                    <a:pt x="12406" y="11700"/>
                    <a:pt x="21524" y="7313"/>
                    <a:pt x="31207" y="4643"/>
                  </a:cubicBezTo>
                  <a:cubicBezTo>
                    <a:pt x="42045" y="1650"/>
                    <a:pt x="53246" y="155"/>
                    <a:pt x="64493" y="201"/>
                  </a:cubicBezTo>
                  <a:cubicBezTo>
                    <a:pt x="81984" y="-1134"/>
                    <a:pt x="99329" y="4206"/>
                    <a:pt x="112996" y="15134"/>
                  </a:cubicBezTo>
                  <a:close/>
                  <a:moveTo>
                    <a:pt x="82658" y="115128"/>
                  </a:moveTo>
                  <a:cubicBezTo>
                    <a:pt x="89015" y="111489"/>
                    <a:pt x="93867" y="105730"/>
                    <a:pt x="96353" y="98872"/>
                  </a:cubicBezTo>
                  <a:lnTo>
                    <a:pt x="96353" y="82427"/>
                  </a:lnTo>
                  <a:lnTo>
                    <a:pt x="62021" y="82427"/>
                  </a:lnTo>
                  <a:cubicBezTo>
                    <a:pt x="43000" y="82427"/>
                    <a:pt x="33490" y="88759"/>
                    <a:pt x="33490" y="101329"/>
                  </a:cubicBezTo>
                  <a:cubicBezTo>
                    <a:pt x="33288" y="106978"/>
                    <a:pt x="35971" y="112346"/>
                    <a:pt x="40622" y="115600"/>
                  </a:cubicBezTo>
                  <a:cubicBezTo>
                    <a:pt x="46529" y="119463"/>
                    <a:pt x="53536" y="121320"/>
                    <a:pt x="60594" y="120893"/>
                  </a:cubicBezTo>
                  <a:cubicBezTo>
                    <a:pt x="68336" y="120976"/>
                    <a:pt x="75958" y="118985"/>
                    <a:pt x="82658" y="115128"/>
                  </a:cubicBezTo>
                  <a:close/>
                </a:path>
              </a:pathLst>
            </a:custGeom>
            <a:grpFill/>
            <a:ln w="951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DA5BC43-66C0-3C4D-9FC3-71DE1C8365BC}"/>
                </a:ext>
              </a:extLst>
            </p:cNvPr>
            <p:cNvSpPr/>
            <p:nvPr/>
          </p:nvSpPr>
          <p:spPr>
            <a:xfrm>
              <a:off x="20445345" y="6836805"/>
              <a:ext cx="82264" cy="143280"/>
            </a:xfrm>
            <a:custGeom>
              <a:avLst/>
              <a:gdLst>
                <a:gd name="connsiteX0" fmla="*/ 82264 w 82264"/>
                <a:gd name="connsiteY0" fmla="*/ 0 h 143280"/>
                <a:gd name="connsiteX1" fmla="*/ 82264 w 82264"/>
                <a:gd name="connsiteY1" fmla="*/ 31473 h 143280"/>
                <a:gd name="connsiteX2" fmla="*/ 74561 w 82264"/>
                <a:gd name="connsiteY2" fmla="*/ 30622 h 143280"/>
                <a:gd name="connsiteX3" fmla="*/ 44223 w 82264"/>
                <a:gd name="connsiteY3" fmla="*/ 41869 h 143280"/>
                <a:gd name="connsiteX4" fmla="*/ 33286 w 82264"/>
                <a:gd name="connsiteY4" fmla="*/ 74287 h 143280"/>
                <a:gd name="connsiteX5" fmla="*/ 33286 w 82264"/>
                <a:gd name="connsiteY5" fmla="*/ 143280 h 143280"/>
                <a:gd name="connsiteX6" fmla="*/ 0 w 82264"/>
                <a:gd name="connsiteY6" fmla="*/ 143280 h 143280"/>
                <a:gd name="connsiteX7" fmla="*/ 0 w 82264"/>
                <a:gd name="connsiteY7" fmla="*/ 1513 h 143280"/>
                <a:gd name="connsiteX8" fmla="*/ 31669 w 82264"/>
                <a:gd name="connsiteY8" fmla="*/ 1513 h 143280"/>
                <a:gd name="connsiteX9" fmla="*/ 31669 w 82264"/>
                <a:gd name="connsiteY9" fmla="*/ 22211 h 143280"/>
                <a:gd name="connsiteX10" fmla="*/ 82264 w 82264"/>
                <a:gd name="connsiteY10" fmla="*/ 0 h 1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4" h="143280">
                  <a:moveTo>
                    <a:pt x="82264" y="0"/>
                  </a:moveTo>
                  <a:lnTo>
                    <a:pt x="82264" y="31473"/>
                  </a:lnTo>
                  <a:cubicBezTo>
                    <a:pt x="79731" y="30940"/>
                    <a:pt x="77150" y="30655"/>
                    <a:pt x="74561" y="30622"/>
                  </a:cubicBezTo>
                  <a:cubicBezTo>
                    <a:pt x="63309" y="29983"/>
                    <a:pt x="52304" y="34063"/>
                    <a:pt x="44223" y="41869"/>
                  </a:cubicBezTo>
                  <a:cubicBezTo>
                    <a:pt x="36408" y="50813"/>
                    <a:pt x="32476" y="62469"/>
                    <a:pt x="33286" y="74287"/>
                  </a:cubicBezTo>
                  <a:lnTo>
                    <a:pt x="33286" y="143280"/>
                  </a:lnTo>
                  <a:lnTo>
                    <a:pt x="0" y="143280"/>
                  </a:lnTo>
                  <a:lnTo>
                    <a:pt x="0" y="1513"/>
                  </a:lnTo>
                  <a:lnTo>
                    <a:pt x="31669" y="1513"/>
                  </a:lnTo>
                  <a:lnTo>
                    <a:pt x="31669" y="22211"/>
                  </a:lnTo>
                  <a:cubicBezTo>
                    <a:pt x="41306" y="7341"/>
                    <a:pt x="58172" y="-63"/>
                    <a:pt x="82264" y="0"/>
                  </a:cubicBezTo>
                  <a:close/>
                </a:path>
              </a:pathLst>
            </a:custGeom>
            <a:grpFill/>
            <a:ln w="951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FB9B035-7E99-1648-9A10-FB401CD14147}"/>
                </a:ext>
              </a:extLst>
            </p:cNvPr>
            <p:cNvSpPr/>
            <p:nvPr/>
          </p:nvSpPr>
          <p:spPr>
            <a:xfrm>
              <a:off x="20547106" y="6807129"/>
              <a:ext cx="104328" cy="174474"/>
            </a:xfrm>
            <a:custGeom>
              <a:avLst/>
              <a:gdLst>
                <a:gd name="connsiteX0" fmla="*/ 104328 w 104328"/>
                <a:gd name="connsiteY0" fmla="*/ 164828 h 174474"/>
                <a:gd name="connsiteX1" fmla="*/ 90063 w 104328"/>
                <a:gd name="connsiteY1" fmla="*/ 172011 h 174474"/>
                <a:gd name="connsiteX2" fmla="*/ 72374 w 104328"/>
                <a:gd name="connsiteY2" fmla="*/ 174374 h 174474"/>
                <a:gd name="connsiteX3" fmla="*/ 36139 w 104328"/>
                <a:gd name="connsiteY3" fmla="*/ 162182 h 174474"/>
                <a:gd name="connsiteX4" fmla="*/ 23396 w 104328"/>
                <a:gd name="connsiteY4" fmla="*/ 126740 h 174474"/>
                <a:gd name="connsiteX5" fmla="*/ 23395 w 104328"/>
                <a:gd name="connsiteY5" fmla="*/ 58786 h 174474"/>
                <a:gd name="connsiteX6" fmla="*/ 0 w 104328"/>
                <a:gd name="connsiteY6" fmla="*/ 58786 h 174474"/>
                <a:gd name="connsiteX7" fmla="*/ 0 w 104328"/>
                <a:gd name="connsiteY7" fmla="*/ 32323 h 174474"/>
                <a:gd name="connsiteX8" fmla="*/ 23395 w 104328"/>
                <a:gd name="connsiteY8" fmla="*/ 32323 h 174474"/>
                <a:gd name="connsiteX9" fmla="*/ 23395 w 104328"/>
                <a:gd name="connsiteY9" fmla="*/ 0 h 174474"/>
                <a:gd name="connsiteX10" fmla="*/ 56681 w 104328"/>
                <a:gd name="connsiteY10" fmla="*/ 0 h 174474"/>
                <a:gd name="connsiteX11" fmla="*/ 56681 w 104328"/>
                <a:gd name="connsiteY11" fmla="*/ 32323 h 174474"/>
                <a:gd name="connsiteX12" fmla="*/ 94723 w 104328"/>
                <a:gd name="connsiteY12" fmla="*/ 32323 h 174474"/>
                <a:gd name="connsiteX13" fmla="*/ 94723 w 104328"/>
                <a:gd name="connsiteY13" fmla="*/ 58786 h 174474"/>
                <a:gd name="connsiteX14" fmla="*/ 56681 w 104328"/>
                <a:gd name="connsiteY14" fmla="*/ 58786 h 174474"/>
                <a:gd name="connsiteX15" fmla="*/ 56681 w 104328"/>
                <a:gd name="connsiteY15" fmla="*/ 125700 h 174474"/>
                <a:gd name="connsiteX16" fmla="*/ 61722 w 104328"/>
                <a:gd name="connsiteY16" fmla="*/ 141389 h 174474"/>
                <a:gd name="connsiteX17" fmla="*/ 76368 w 104328"/>
                <a:gd name="connsiteY17" fmla="*/ 146871 h 174474"/>
                <a:gd name="connsiteX18" fmla="*/ 95389 w 104328"/>
                <a:gd name="connsiteY18" fmla="*/ 141011 h 1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328" h="174474">
                  <a:moveTo>
                    <a:pt x="104328" y="164828"/>
                  </a:moveTo>
                  <a:cubicBezTo>
                    <a:pt x="100127" y="168181"/>
                    <a:pt x="95268" y="170627"/>
                    <a:pt x="90063" y="172011"/>
                  </a:cubicBezTo>
                  <a:cubicBezTo>
                    <a:pt x="84310" y="173635"/>
                    <a:pt x="78353" y="174430"/>
                    <a:pt x="72374" y="174374"/>
                  </a:cubicBezTo>
                  <a:cubicBezTo>
                    <a:pt x="59151" y="175210"/>
                    <a:pt x="46131" y="170829"/>
                    <a:pt x="36139" y="162182"/>
                  </a:cubicBezTo>
                  <a:cubicBezTo>
                    <a:pt x="27136" y="152631"/>
                    <a:pt x="22522" y="139798"/>
                    <a:pt x="23396" y="126740"/>
                  </a:cubicBezTo>
                  <a:lnTo>
                    <a:pt x="23395" y="58786"/>
                  </a:lnTo>
                  <a:lnTo>
                    <a:pt x="0" y="58786"/>
                  </a:lnTo>
                  <a:lnTo>
                    <a:pt x="0" y="32323"/>
                  </a:lnTo>
                  <a:lnTo>
                    <a:pt x="23395" y="32323"/>
                  </a:lnTo>
                  <a:lnTo>
                    <a:pt x="23395" y="0"/>
                  </a:lnTo>
                  <a:lnTo>
                    <a:pt x="56681" y="0"/>
                  </a:lnTo>
                  <a:lnTo>
                    <a:pt x="56681" y="32323"/>
                  </a:lnTo>
                  <a:lnTo>
                    <a:pt x="94723" y="32323"/>
                  </a:lnTo>
                  <a:lnTo>
                    <a:pt x="94723" y="58786"/>
                  </a:lnTo>
                  <a:lnTo>
                    <a:pt x="56681" y="58786"/>
                  </a:lnTo>
                  <a:lnTo>
                    <a:pt x="56681" y="125700"/>
                  </a:lnTo>
                  <a:cubicBezTo>
                    <a:pt x="56286" y="131378"/>
                    <a:pt x="58089" y="136990"/>
                    <a:pt x="61722" y="141389"/>
                  </a:cubicBezTo>
                  <a:cubicBezTo>
                    <a:pt x="65586" y="145220"/>
                    <a:pt x="70921" y="147217"/>
                    <a:pt x="76368" y="146871"/>
                  </a:cubicBezTo>
                  <a:cubicBezTo>
                    <a:pt x="83204" y="147201"/>
                    <a:pt x="89939" y="145127"/>
                    <a:pt x="95389" y="141011"/>
                  </a:cubicBezTo>
                  <a:close/>
                </a:path>
              </a:pathLst>
            </a:custGeom>
            <a:grpFill/>
            <a:ln w="951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2ECA1EF1-8909-3043-8AB5-DACF83D8B705}"/>
                </a:ext>
              </a:extLst>
            </p:cNvPr>
            <p:cNvSpPr/>
            <p:nvPr/>
          </p:nvSpPr>
          <p:spPr>
            <a:xfrm>
              <a:off x="20825948" y="6794438"/>
              <a:ext cx="156057" cy="185647"/>
            </a:xfrm>
            <a:custGeom>
              <a:avLst/>
              <a:gdLst>
                <a:gd name="connsiteX0" fmla="*/ 118879 w 156057"/>
                <a:gd name="connsiteY0" fmla="*/ 7965 h 185647"/>
                <a:gd name="connsiteX1" fmla="*/ 146459 w 156057"/>
                <a:gd name="connsiteY1" fmla="*/ 30648 h 185647"/>
                <a:gd name="connsiteX2" fmla="*/ 146459 w 156057"/>
                <a:gd name="connsiteY2" fmla="*/ 100965 h 185647"/>
                <a:gd name="connsiteX3" fmla="*/ 118879 w 156057"/>
                <a:gd name="connsiteY3" fmla="*/ 123836 h 185647"/>
                <a:gd name="connsiteX4" fmla="*/ 76653 w 156057"/>
                <a:gd name="connsiteY4" fmla="*/ 131775 h 185647"/>
                <a:gd name="connsiteX5" fmla="*/ 34618 w 156057"/>
                <a:gd name="connsiteY5" fmla="*/ 131775 h 185647"/>
                <a:gd name="connsiteX6" fmla="*/ 34618 w 156057"/>
                <a:gd name="connsiteY6" fmla="*/ 185647 h 185647"/>
                <a:gd name="connsiteX7" fmla="*/ 0 w 156057"/>
                <a:gd name="connsiteY7" fmla="*/ 185647 h 185647"/>
                <a:gd name="connsiteX8" fmla="*/ 0 w 156057"/>
                <a:gd name="connsiteY8" fmla="*/ 26 h 185647"/>
                <a:gd name="connsiteX9" fmla="*/ 76653 w 156057"/>
                <a:gd name="connsiteY9" fmla="*/ 26 h 185647"/>
                <a:gd name="connsiteX10" fmla="*/ 118879 w 156057"/>
                <a:gd name="connsiteY10" fmla="*/ 7965 h 185647"/>
                <a:gd name="connsiteX11" fmla="*/ 109369 w 156057"/>
                <a:gd name="connsiteY11" fmla="*/ 93026 h 185647"/>
                <a:gd name="connsiteX12" fmla="*/ 110456 w 156057"/>
                <a:gd name="connsiteY12" fmla="*/ 39573 h 185647"/>
                <a:gd name="connsiteX13" fmla="*/ 109369 w 156057"/>
                <a:gd name="connsiteY13" fmla="*/ 38492 h 185647"/>
                <a:gd name="connsiteX14" fmla="*/ 75037 w 156057"/>
                <a:gd name="connsiteY14" fmla="*/ 29041 h 185647"/>
                <a:gd name="connsiteX15" fmla="*/ 34523 w 156057"/>
                <a:gd name="connsiteY15" fmla="*/ 29041 h 185647"/>
                <a:gd name="connsiteX16" fmla="*/ 34523 w 156057"/>
                <a:gd name="connsiteY16" fmla="*/ 102571 h 185647"/>
                <a:gd name="connsiteX17" fmla="*/ 75037 w 156057"/>
                <a:gd name="connsiteY17" fmla="*/ 102571 h 185647"/>
                <a:gd name="connsiteX18" fmla="*/ 109464 w 156057"/>
                <a:gd name="connsiteY18" fmla="*/ 93120 h 18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057" h="185647">
                  <a:moveTo>
                    <a:pt x="118879" y="7965"/>
                  </a:moveTo>
                  <a:cubicBezTo>
                    <a:pt x="130131" y="12643"/>
                    <a:pt x="139731" y="20538"/>
                    <a:pt x="146459" y="30648"/>
                  </a:cubicBezTo>
                  <a:cubicBezTo>
                    <a:pt x="159258" y="52361"/>
                    <a:pt x="159258" y="79251"/>
                    <a:pt x="146459" y="100965"/>
                  </a:cubicBezTo>
                  <a:cubicBezTo>
                    <a:pt x="139773" y="111157"/>
                    <a:pt x="130166" y="119123"/>
                    <a:pt x="118879" y="123836"/>
                  </a:cubicBezTo>
                  <a:cubicBezTo>
                    <a:pt x="105520" y="129396"/>
                    <a:pt x="91133" y="132101"/>
                    <a:pt x="76653" y="131775"/>
                  </a:cubicBezTo>
                  <a:lnTo>
                    <a:pt x="34618" y="131775"/>
                  </a:lnTo>
                  <a:lnTo>
                    <a:pt x="34618" y="185647"/>
                  </a:lnTo>
                  <a:lnTo>
                    <a:pt x="0" y="185647"/>
                  </a:lnTo>
                  <a:lnTo>
                    <a:pt x="0" y="26"/>
                  </a:lnTo>
                  <a:lnTo>
                    <a:pt x="76653" y="26"/>
                  </a:lnTo>
                  <a:cubicBezTo>
                    <a:pt x="91133" y="-299"/>
                    <a:pt x="105520" y="2406"/>
                    <a:pt x="118879" y="7965"/>
                  </a:cubicBezTo>
                  <a:close/>
                  <a:moveTo>
                    <a:pt x="109369" y="93026"/>
                  </a:moveTo>
                  <a:cubicBezTo>
                    <a:pt x="124522" y="78563"/>
                    <a:pt x="125008" y="54632"/>
                    <a:pt x="110456" y="39573"/>
                  </a:cubicBezTo>
                  <a:cubicBezTo>
                    <a:pt x="110101" y="39205"/>
                    <a:pt x="109738" y="38845"/>
                    <a:pt x="109369" y="38492"/>
                  </a:cubicBezTo>
                  <a:cubicBezTo>
                    <a:pt x="99352" y="31526"/>
                    <a:pt x="87232" y="28189"/>
                    <a:pt x="75037" y="29041"/>
                  </a:cubicBezTo>
                  <a:lnTo>
                    <a:pt x="34523" y="29041"/>
                  </a:lnTo>
                  <a:lnTo>
                    <a:pt x="34523" y="102571"/>
                  </a:lnTo>
                  <a:lnTo>
                    <a:pt x="75037" y="102571"/>
                  </a:lnTo>
                  <a:cubicBezTo>
                    <a:pt x="87269" y="103492"/>
                    <a:pt x="99442" y="100151"/>
                    <a:pt x="109464" y="93120"/>
                  </a:cubicBezTo>
                  <a:close/>
                </a:path>
              </a:pathLst>
            </a:custGeom>
            <a:grpFill/>
            <a:ln w="951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00AC72-3B12-344D-B993-8F8292055188}"/>
                </a:ext>
              </a:extLst>
            </p:cNvPr>
            <p:cNvSpPr/>
            <p:nvPr/>
          </p:nvSpPr>
          <p:spPr>
            <a:xfrm>
              <a:off x="21003601" y="6836805"/>
              <a:ext cx="82359" cy="143279"/>
            </a:xfrm>
            <a:custGeom>
              <a:avLst/>
              <a:gdLst>
                <a:gd name="connsiteX0" fmla="*/ 82359 w 82359"/>
                <a:gd name="connsiteY0" fmla="*/ 0 h 143279"/>
                <a:gd name="connsiteX1" fmla="*/ 82359 w 82359"/>
                <a:gd name="connsiteY1" fmla="*/ 31472 h 143279"/>
                <a:gd name="connsiteX2" fmla="*/ 74561 w 82359"/>
                <a:gd name="connsiteY2" fmla="*/ 30622 h 143279"/>
                <a:gd name="connsiteX3" fmla="*/ 44223 w 82359"/>
                <a:gd name="connsiteY3" fmla="*/ 41869 h 143279"/>
                <a:gd name="connsiteX4" fmla="*/ 33286 w 82359"/>
                <a:gd name="connsiteY4" fmla="*/ 74286 h 143279"/>
                <a:gd name="connsiteX5" fmla="*/ 33286 w 82359"/>
                <a:gd name="connsiteY5" fmla="*/ 143280 h 143279"/>
                <a:gd name="connsiteX6" fmla="*/ 0 w 82359"/>
                <a:gd name="connsiteY6" fmla="*/ 143280 h 143279"/>
                <a:gd name="connsiteX7" fmla="*/ 0 w 82359"/>
                <a:gd name="connsiteY7" fmla="*/ 1512 h 143279"/>
                <a:gd name="connsiteX8" fmla="*/ 31764 w 82359"/>
                <a:gd name="connsiteY8" fmla="*/ 1512 h 143279"/>
                <a:gd name="connsiteX9" fmla="*/ 31764 w 82359"/>
                <a:gd name="connsiteY9" fmla="*/ 22210 h 143279"/>
                <a:gd name="connsiteX10" fmla="*/ 82359 w 82359"/>
                <a:gd name="connsiteY10" fmla="*/ 0 h 14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3279">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3280"/>
                  </a:lnTo>
                  <a:lnTo>
                    <a:pt x="0" y="143280"/>
                  </a:lnTo>
                  <a:lnTo>
                    <a:pt x="0" y="1512"/>
                  </a:lnTo>
                  <a:lnTo>
                    <a:pt x="31764" y="1512"/>
                  </a:lnTo>
                  <a:lnTo>
                    <a:pt x="31764" y="22210"/>
                  </a:lnTo>
                  <a:cubicBezTo>
                    <a:pt x="41275" y="7372"/>
                    <a:pt x="57823" y="0"/>
                    <a:pt x="82359" y="0"/>
                  </a:cubicBezTo>
                  <a:close/>
                </a:path>
              </a:pathLst>
            </a:custGeom>
            <a:grpFill/>
            <a:ln w="951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2E1D904F-F53A-994D-91D1-880A1E5BEDBC}"/>
                </a:ext>
              </a:extLst>
            </p:cNvPr>
            <p:cNvSpPr/>
            <p:nvPr/>
          </p:nvSpPr>
          <p:spPr>
            <a:xfrm>
              <a:off x="21096898" y="6836607"/>
              <a:ext cx="145226" cy="144897"/>
            </a:xfrm>
            <a:custGeom>
              <a:avLst/>
              <a:gdLst>
                <a:gd name="connsiteX0" fmla="*/ 144461 w 145226"/>
                <a:gd name="connsiteY0" fmla="*/ 82991 h 144897"/>
                <a:gd name="connsiteX1" fmla="*/ 32905 w 145226"/>
                <a:gd name="connsiteY1" fmla="*/ 82991 h 144897"/>
                <a:gd name="connsiteX2" fmla="*/ 48216 w 145226"/>
                <a:gd name="connsiteY2" fmla="*/ 107753 h 144897"/>
                <a:gd name="connsiteX3" fmla="*/ 79030 w 145226"/>
                <a:gd name="connsiteY3" fmla="*/ 117204 h 144897"/>
                <a:gd name="connsiteX4" fmla="*/ 117641 w 145226"/>
                <a:gd name="connsiteY4" fmla="*/ 101893 h 144897"/>
                <a:gd name="connsiteX5" fmla="*/ 135711 w 145226"/>
                <a:gd name="connsiteY5" fmla="*/ 121929 h 144897"/>
                <a:gd name="connsiteX6" fmla="*/ 111460 w 145226"/>
                <a:gd name="connsiteY6" fmla="*/ 139130 h 144897"/>
                <a:gd name="connsiteX7" fmla="*/ 37185 w 145226"/>
                <a:gd name="connsiteY7" fmla="*/ 135633 h 144897"/>
                <a:gd name="connsiteX8" fmla="*/ 9605 w 145226"/>
                <a:gd name="connsiteY8" fmla="*/ 109832 h 144897"/>
                <a:gd name="connsiteX9" fmla="*/ 9605 w 145226"/>
                <a:gd name="connsiteY9" fmla="*/ 35262 h 144897"/>
                <a:gd name="connsiteX10" fmla="*/ 35758 w 145226"/>
                <a:gd name="connsiteY10" fmla="*/ 9460 h 144897"/>
                <a:gd name="connsiteX11" fmla="*/ 73799 w 145226"/>
                <a:gd name="connsiteY11" fmla="*/ 9 h 144897"/>
                <a:gd name="connsiteX12" fmla="*/ 110985 w 145226"/>
                <a:gd name="connsiteY12" fmla="*/ 9460 h 144897"/>
                <a:gd name="connsiteX13" fmla="*/ 135712 w 145226"/>
                <a:gd name="connsiteY13" fmla="*/ 34979 h 144897"/>
                <a:gd name="connsiteX14" fmla="*/ 145222 w 145226"/>
                <a:gd name="connsiteY14" fmla="*/ 72783 h 144897"/>
                <a:gd name="connsiteX15" fmla="*/ 144461 w 145226"/>
                <a:gd name="connsiteY15" fmla="*/ 82991 h 144897"/>
                <a:gd name="connsiteX16" fmla="*/ 46124 w 145226"/>
                <a:gd name="connsiteY16" fmla="*/ 35735 h 144897"/>
                <a:gd name="connsiteX17" fmla="*/ 32619 w 145226"/>
                <a:gd name="connsiteY17" fmla="*/ 60780 h 144897"/>
                <a:gd name="connsiteX18" fmla="*/ 113362 w 145226"/>
                <a:gd name="connsiteY18" fmla="*/ 60780 h 144897"/>
                <a:gd name="connsiteX19" fmla="*/ 73133 w 145226"/>
                <a:gd name="connsiteY19" fmla="*/ 26378 h 144897"/>
                <a:gd name="connsiteX20" fmla="*/ 46124 w 145226"/>
                <a:gd name="connsiteY20" fmla="*/ 36018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226" h="144897">
                  <a:moveTo>
                    <a:pt x="144461" y="82991"/>
                  </a:moveTo>
                  <a:lnTo>
                    <a:pt x="32905" y="82991"/>
                  </a:lnTo>
                  <a:cubicBezTo>
                    <a:pt x="34583" y="92906"/>
                    <a:pt x="40073" y="101785"/>
                    <a:pt x="48216" y="107753"/>
                  </a:cubicBezTo>
                  <a:cubicBezTo>
                    <a:pt x="57175" y="114159"/>
                    <a:pt x="67996" y="117478"/>
                    <a:pt x="79030" y="117204"/>
                  </a:cubicBezTo>
                  <a:cubicBezTo>
                    <a:pt x="93482" y="117655"/>
                    <a:pt x="107471" y="112107"/>
                    <a:pt x="117641" y="101893"/>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448" y="15524"/>
                    <a:pt x="130009" y="24359"/>
                    <a:pt x="135712" y="34979"/>
                  </a:cubicBezTo>
                  <a:cubicBezTo>
                    <a:pt x="142086" y="46563"/>
                    <a:pt x="145360" y="59580"/>
                    <a:pt x="145222" y="72783"/>
                  </a:cubicBezTo>
                  <a:cubicBezTo>
                    <a:pt x="145222" y="75524"/>
                    <a:pt x="145222" y="78738"/>
                    <a:pt x="144461" y="82991"/>
                  </a:cubicBezTo>
                  <a:close/>
                  <a:moveTo>
                    <a:pt x="46124" y="35735"/>
                  </a:moveTo>
                  <a:cubicBezTo>
                    <a:pt x="38653" y="42130"/>
                    <a:pt x="33839" y="51056"/>
                    <a:pt x="32619" y="60780"/>
                  </a:cubicBezTo>
                  <a:lnTo>
                    <a:pt x="113362" y="60780"/>
                  </a:lnTo>
                  <a:cubicBezTo>
                    <a:pt x="111219" y="40544"/>
                    <a:pt x="93588" y="25466"/>
                    <a:pt x="73133" y="26378"/>
                  </a:cubicBezTo>
                  <a:cubicBezTo>
                    <a:pt x="63242" y="26173"/>
                    <a:pt x="53624" y="29606"/>
                    <a:pt x="46124" y="36018"/>
                  </a:cubicBezTo>
                  <a:close/>
                </a:path>
              </a:pathLst>
            </a:custGeom>
            <a:grpFill/>
            <a:ln w="951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434577A-8CD7-DF40-90A3-C497A678B62F}"/>
                </a:ext>
              </a:extLst>
            </p:cNvPr>
            <p:cNvSpPr/>
            <p:nvPr/>
          </p:nvSpPr>
          <p:spPr>
            <a:xfrm>
              <a:off x="21258135" y="6836598"/>
              <a:ext cx="137957" cy="144741"/>
            </a:xfrm>
            <a:custGeom>
              <a:avLst/>
              <a:gdLst>
                <a:gd name="connsiteX0" fmla="*/ 37338 w 137957"/>
                <a:gd name="connsiteY0" fmla="*/ 135642 h 144741"/>
                <a:gd name="connsiteX1" fmla="*/ 9948 w 137957"/>
                <a:gd name="connsiteY1" fmla="*/ 109840 h 144741"/>
                <a:gd name="connsiteX2" fmla="*/ 9948 w 137957"/>
                <a:gd name="connsiteY2" fmla="*/ 35082 h 144741"/>
                <a:gd name="connsiteX3" fmla="*/ 37243 w 137957"/>
                <a:gd name="connsiteY3" fmla="*/ 9469 h 144741"/>
                <a:gd name="connsiteX4" fmla="*/ 76996 w 137957"/>
                <a:gd name="connsiteY4" fmla="*/ 18 h 144741"/>
                <a:gd name="connsiteX5" fmla="*/ 113896 w 137957"/>
                <a:gd name="connsiteY5" fmla="*/ 8429 h 144741"/>
                <a:gd name="connsiteX6" fmla="*/ 137767 w 137957"/>
                <a:gd name="connsiteY6" fmla="*/ 32813 h 144741"/>
                <a:gd name="connsiteX7" fmla="*/ 112184 w 137957"/>
                <a:gd name="connsiteY7" fmla="*/ 47652 h 144741"/>
                <a:gd name="connsiteX8" fmla="*/ 96873 w 137957"/>
                <a:gd name="connsiteY8" fmla="*/ 32908 h 144741"/>
                <a:gd name="connsiteX9" fmla="*/ 45898 w 137957"/>
                <a:gd name="connsiteY9" fmla="*/ 40091 h 144741"/>
                <a:gd name="connsiteX10" fmla="*/ 45898 w 137957"/>
                <a:gd name="connsiteY10" fmla="*/ 104359 h 144741"/>
                <a:gd name="connsiteX11" fmla="*/ 97063 w 137957"/>
                <a:gd name="connsiteY11" fmla="*/ 111542 h 144741"/>
                <a:gd name="connsiteX12" fmla="*/ 112375 w 137957"/>
                <a:gd name="connsiteY12" fmla="*/ 96798 h 144741"/>
                <a:gd name="connsiteX13" fmla="*/ 137957 w 137957"/>
                <a:gd name="connsiteY13" fmla="*/ 111636 h 144741"/>
                <a:gd name="connsiteX14" fmla="*/ 113801 w 137957"/>
                <a:gd name="connsiteY14" fmla="*/ 136115 h 144741"/>
                <a:gd name="connsiteX15" fmla="*/ 77186 w 137957"/>
                <a:gd name="connsiteY15" fmla="*/ 144715 h 144741"/>
                <a:gd name="connsiteX16" fmla="*/ 37338 w 137957"/>
                <a:gd name="connsiteY16" fmla="*/ 135642 h 14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957" h="144741">
                  <a:moveTo>
                    <a:pt x="37338" y="135642"/>
                  </a:moveTo>
                  <a:cubicBezTo>
                    <a:pt x="25941" y="129782"/>
                    <a:pt x="16445" y="120837"/>
                    <a:pt x="9948" y="109840"/>
                  </a:cubicBezTo>
                  <a:cubicBezTo>
                    <a:pt x="-3316" y="86664"/>
                    <a:pt x="-3316" y="58258"/>
                    <a:pt x="9948" y="35082"/>
                  </a:cubicBezTo>
                  <a:cubicBezTo>
                    <a:pt x="16471" y="24187"/>
                    <a:pt x="25924" y="15317"/>
                    <a:pt x="37243" y="9469"/>
                  </a:cubicBezTo>
                  <a:cubicBezTo>
                    <a:pt x="49484" y="3049"/>
                    <a:pt x="63156" y="-202"/>
                    <a:pt x="76996" y="18"/>
                  </a:cubicBezTo>
                  <a:cubicBezTo>
                    <a:pt x="89806" y="-256"/>
                    <a:pt x="102486" y="2634"/>
                    <a:pt x="113896" y="8429"/>
                  </a:cubicBezTo>
                  <a:cubicBezTo>
                    <a:pt x="124234" y="13862"/>
                    <a:pt x="132586" y="22394"/>
                    <a:pt x="137767" y="32813"/>
                  </a:cubicBezTo>
                  <a:lnTo>
                    <a:pt x="112184" y="47652"/>
                  </a:lnTo>
                  <a:cubicBezTo>
                    <a:pt x="108461" y="41495"/>
                    <a:pt x="103182" y="36412"/>
                    <a:pt x="96873" y="32908"/>
                  </a:cubicBezTo>
                  <a:cubicBezTo>
                    <a:pt x="80070" y="24302"/>
                    <a:pt x="59630" y="27182"/>
                    <a:pt x="45898" y="40091"/>
                  </a:cubicBezTo>
                  <a:cubicBezTo>
                    <a:pt x="29685" y="58484"/>
                    <a:pt x="29685" y="85965"/>
                    <a:pt x="45898" y="104359"/>
                  </a:cubicBezTo>
                  <a:cubicBezTo>
                    <a:pt x="59704" y="117273"/>
                    <a:pt x="80197" y="120150"/>
                    <a:pt x="97063" y="111542"/>
                  </a:cubicBezTo>
                  <a:cubicBezTo>
                    <a:pt x="103392" y="108063"/>
                    <a:pt x="108676" y="102974"/>
                    <a:pt x="112375" y="96798"/>
                  </a:cubicBezTo>
                  <a:lnTo>
                    <a:pt x="137957" y="111636"/>
                  </a:lnTo>
                  <a:cubicBezTo>
                    <a:pt x="132639" y="122077"/>
                    <a:pt x="124202" y="130628"/>
                    <a:pt x="113801" y="136115"/>
                  </a:cubicBezTo>
                  <a:cubicBezTo>
                    <a:pt x="102535" y="142041"/>
                    <a:pt x="89930" y="145002"/>
                    <a:pt x="77186" y="144715"/>
                  </a:cubicBezTo>
                  <a:cubicBezTo>
                    <a:pt x="63347" y="145063"/>
                    <a:pt x="49644" y="141943"/>
                    <a:pt x="37338" y="135642"/>
                  </a:cubicBezTo>
                  <a:close/>
                </a:path>
              </a:pathLst>
            </a:custGeom>
            <a:grpFill/>
            <a:ln w="951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0243B783-A4E1-EC4F-9A5F-4A820B40C327}"/>
                </a:ext>
              </a:extLst>
            </p:cNvPr>
            <p:cNvSpPr/>
            <p:nvPr/>
          </p:nvSpPr>
          <p:spPr>
            <a:xfrm>
              <a:off x="21410361" y="6836608"/>
              <a:ext cx="151492" cy="145092"/>
            </a:xfrm>
            <a:custGeom>
              <a:avLst/>
              <a:gdLst>
                <a:gd name="connsiteX0" fmla="*/ 36802 w 151492"/>
                <a:gd name="connsiteY0" fmla="*/ 135633 h 145092"/>
                <a:gd name="connsiteX1" fmla="*/ 9697 w 151492"/>
                <a:gd name="connsiteY1" fmla="*/ 109831 h 145092"/>
                <a:gd name="connsiteX2" fmla="*/ 9697 w 151492"/>
                <a:gd name="connsiteY2" fmla="*/ 35072 h 145092"/>
                <a:gd name="connsiteX3" fmla="*/ 36802 w 151492"/>
                <a:gd name="connsiteY3" fmla="*/ 9460 h 145092"/>
                <a:gd name="connsiteX4" fmla="*/ 75604 w 151492"/>
                <a:gd name="connsiteY4" fmla="*/ 8 h 145092"/>
                <a:gd name="connsiteX5" fmla="*/ 114786 w 151492"/>
                <a:gd name="connsiteY5" fmla="*/ 9460 h 145092"/>
                <a:gd name="connsiteX6" fmla="*/ 141796 w 151492"/>
                <a:gd name="connsiteY6" fmla="*/ 35072 h 145092"/>
                <a:gd name="connsiteX7" fmla="*/ 141796 w 151492"/>
                <a:gd name="connsiteY7" fmla="*/ 109831 h 145092"/>
                <a:gd name="connsiteX8" fmla="*/ 114786 w 151492"/>
                <a:gd name="connsiteY8" fmla="*/ 135633 h 145092"/>
                <a:gd name="connsiteX9" fmla="*/ 75604 w 151492"/>
                <a:gd name="connsiteY9" fmla="*/ 145084 h 145092"/>
                <a:gd name="connsiteX10" fmla="*/ 36802 w 151492"/>
                <a:gd name="connsiteY10" fmla="*/ 135633 h 145092"/>
                <a:gd name="connsiteX11" fmla="*/ 106037 w 151492"/>
                <a:gd name="connsiteY11" fmla="*/ 104444 h 145092"/>
                <a:gd name="connsiteX12" fmla="*/ 106037 w 151492"/>
                <a:gd name="connsiteY12" fmla="*/ 40365 h 145092"/>
                <a:gd name="connsiteX13" fmla="*/ 75604 w 151492"/>
                <a:gd name="connsiteY13" fmla="*/ 28173 h 145092"/>
                <a:gd name="connsiteX14" fmla="*/ 45456 w 151492"/>
                <a:gd name="connsiteY14" fmla="*/ 40365 h 145092"/>
                <a:gd name="connsiteX15" fmla="*/ 45456 w 151492"/>
                <a:gd name="connsiteY15" fmla="*/ 104444 h 145092"/>
                <a:gd name="connsiteX16" fmla="*/ 75604 w 151492"/>
                <a:gd name="connsiteY16" fmla="*/ 116636 h 145092"/>
                <a:gd name="connsiteX17" fmla="*/ 106037 w 151492"/>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492" h="145092">
                  <a:moveTo>
                    <a:pt x="36802" y="135633"/>
                  </a:moveTo>
                  <a:cubicBezTo>
                    <a:pt x="25504" y="129738"/>
                    <a:pt x="16109" y="120795"/>
                    <a:pt x="9697" y="109831"/>
                  </a:cubicBezTo>
                  <a:cubicBezTo>
                    <a:pt x="-3232" y="86568"/>
                    <a:pt x="-3232" y="58335"/>
                    <a:pt x="9697" y="35072"/>
                  </a:cubicBezTo>
                  <a:cubicBezTo>
                    <a:pt x="16173" y="24207"/>
                    <a:pt x="25556" y="15340"/>
                    <a:pt x="36802" y="9460"/>
                  </a:cubicBezTo>
                  <a:cubicBezTo>
                    <a:pt x="48717" y="3083"/>
                    <a:pt x="62072" y="-170"/>
                    <a:pt x="75604" y="8"/>
                  </a:cubicBezTo>
                  <a:cubicBezTo>
                    <a:pt x="89259" y="-189"/>
                    <a:pt x="102741" y="3063"/>
                    <a:pt x="114786" y="9460"/>
                  </a:cubicBezTo>
                  <a:cubicBezTo>
                    <a:pt x="126003" y="15346"/>
                    <a:pt x="135354" y="24213"/>
                    <a:pt x="141796" y="35072"/>
                  </a:cubicBezTo>
                  <a:cubicBezTo>
                    <a:pt x="154725" y="58335"/>
                    <a:pt x="154725" y="86568"/>
                    <a:pt x="141796" y="109831"/>
                  </a:cubicBezTo>
                  <a:cubicBezTo>
                    <a:pt x="135417" y="120788"/>
                    <a:pt x="126055" y="129732"/>
                    <a:pt x="114786" y="135633"/>
                  </a:cubicBezTo>
                  <a:cubicBezTo>
                    <a:pt x="102741" y="142029"/>
                    <a:pt x="89259" y="145281"/>
                    <a:pt x="75604" y="145084"/>
                  </a:cubicBezTo>
                  <a:cubicBezTo>
                    <a:pt x="62072" y="145263"/>
                    <a:pt x="48717" y="142010"/>
                    <a:pt x="36802" y="135633"/>
                  </a:cubicBezTo>
                  <a:close/>
                  <a:moveTo>
                    <a:pt x="106037" y="104444"/>
                  </a:moveTo>
                  <a:cubicBezTo>
                    <a:pt x="122016" y="86036"/>
                    <a:pt x="122016" y="58773"/>
                    <a:pt x="106037" y="40365"/>
                  </a:cubicBezTo>
                  <a:cubicBezTo>
                    <a:pt x="98056" y="32248"/>
                    <a:pt x="87018" y="27825"/>
                    <a:pt x="75604" y="28173"/>
                  </a:cubicBezTo>
                  <a:cubicBezTo>
                    <a:pt x="64273" y="27823"/>
                    <a:pt x="53322" y="32252"/>
                    <a:pt x="45456" y="40365"/>
                  </a:cubicBezTo>
                  <a:cubicBezTo>
                    <a:pt x="29598" y="58818"/>
                    <a:pt x="29598" y="85991"/>
                    <a:pt x="45456" y="104444"/>
                  </a:cubicBezTo>
                  <a:cubicBezTo>
                    <a:pt x="53322" y="112557"/>
                    <a:pt x="64273" y="116986"/>
                    <a:pt x="75604" y="116636"/>
                  </a:cubicBezTo>
                  <a:cubicBezTo>
                    <a:pt x="87018" y="116984"/>
                    <a:pt x="98056" y="112561"/>
                    <a:pt x="106037" y="104444"/>
                  </a:cubicBezTo>
                  <a:close/>
                </a:path>
              </a:pathLst>
            </a:custGeom>
            <a:grpFill/>
            <a:ln w="951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9E05116-2DBA-644C-96B6-79F4CEAF3DE7}"/>
                </a:ext>
              </a:extLst>
            </p:cNvPr>
            <p:cNvSpPr/>
            <p:nvPr/>
          </p:nvSpPr>
          <p:spPr>
            <a:xfrm>
              <a:off x="21582304" y="6836741"/>
              <a:ext cx="140545" cy="143343"/>
            </a:xfrm>
            <a:custGeom>
              <a:avLst/>
              <a:gdLst>
                <a:gd name="connsiteX0" fmla="*/ 124110 w 140545"/>
                <a:gd name="connsiteY0" fmla="*/ 15659 h 143343"/>
                <a:gd name="connsiteX1" fmla="*/ 140372 w 140545"/>
                <a:gd name="connsiteY1" fmla="*/ 61969 h 143343"/>
                <a:gd name="connsiteX2" fmla="*/ 140372 w 140545"/>
                <a:gd name="connsiteY2" fmla="*/ 143344 h 143343"/>
                <a:gd name="connsiteX3" fmla="*/ 106801 w 140545"/>
                <a:gd name="connsiteY3" fmla="*/ 143344 h 143343"/>
                <a:gd name="connsiteX4" fmla="*/ 106801 w 140545"/>
                <a:gd name="connsiteY4" fmla="*/ 66222 h 143343"/>
                <a:gd name="connsiteX5" fmla="*/ 98051 w 140545"/>
                <a:gd name="connsiteY5" fmla="*/ 37869 h 143343"/>
                <a:gd name="connsiteX6" fmla="*/ 73039 w 140545"/>
                <a:gd name="connsiteY6" fmla="*/ 28418 h 143343"/>
                <a:gd name="connsiteX7" fmla="*/ 43938 w 140545"/>
                <a:gd name="connsiteY7" fmla="*/ 39381 h 143343"/>
                <a:gd name="connsiteX8" fmla="*/ 33286 w 140545"/>
                <a:gd name="connsiteY8" fmla="*/ 71043 h 143343"/>
                <a:gd name="connsiteX9" fmla="*/ 33286 w 140545"/>
                <a:gd name="connsiteY9" fmla="*/ 143344 h 143343"/>
                <a:gd name="connsiteX10" fmla="*/ 0 w 140545"/>
                <a:gd name="connsiteY10" fmla="*/ 143344 h 143343"/>
                <a:gd name="connsiteX11" fmla="*/ 0 w 140545"/>
                <a:gd name="connsiteY11" fmla="*/ 1577 h 143343"/>
                <a:gd name="connsiteX12" fmla="*/ 31764 w 140545"/>
                <a:gd name="connsiteY12" fmla="*/ 1577 h 143343"/>
                <a:gd name="connsiteX13" fmla="*/ 31764 w 140545"/>
                <a:gd name="connsiteY13" fmla="*/ 19912 h 143343"/>
                <a:gd name="connsiteX14" fmla="*/ 52497 w 140545"/>
                <a:gd name="connsiteY14" fmla="*/ 5073 h 143343"/>
                <a:gd name="connsiteX15" fmla="*/ 81028 w 140545"/>
                <a:gd name="connsiteY15" fmla="*/ 64 h 143343"/>
                <a:gd name="connsiteX16" fmla="*/ 124110 w 140545"/>
                <a:gd name="connsiteY16" fmla="*/ 15659 h 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545" h="143343">
                  <a:moveTo>
                    <a:pt x="124110" y="15659"/>
                  </a:moveTo>
                  <a:cubicBezTo>
                    <a:pt x="135766" y="28182"/>
                    <a:pt x="141657" y="44958"/>
                    <a:pt x="140372" y="61969"/>
                  </a:cubicBezTo>
                  <a:lnTo>
                    <a:pt x="140372" y="143344"/>
                  </a:lnTo>
                  <a:lnTo>
                    <a:pt x="106801" y="143344"/>
                  </a:lnTo>
                  <a:lnTo>
                    <a:pt x="106801" y="66222"/>
                  </a:lnTo>
                  <a:cubicBezTo>
                    <a:pt x="107631" y="56008"/>
                    <a:pt x="104501" y="45865"/>
                    <a:pt x="98051" y="37869"/>
                  </a:cubicBezTo>
                  <a:cubicBezTo>
                    <a:pt x="91451" y="31319"/>
                    <a:pt x="82351" y="27881"/>
                    <a:pt x="73039" y="28418"/>
                  </a:cubicBezTo>
                  <a:cubicBezTo>
                    <a:pt x="62224" y="27877"/>
                    <a:pt x="51674" y="31851"/>
                    <a:pt x="43938" y="39381"/>
                  </a:cubicBezTo>
                  <a:cubicBezTo>
                    <a:pt x="36353" y="48142"/>
                    <a:pt x="32528" y="59510"/>
                    <a:pt x="33286" y="71043"/>
                  </a:cubicBezTo>
                  <a:lnTo>
                    <a:pt x="33286" y="143344"/>
                  </a:lnTo>
                  <a:lnTo>
                    <a:pt x="0" y="143344"/>
                  </a:lnTo>
                  <a:lnTo>
                    <a:pt x="0" y="1577"/>
                  </a:lnTo>
                  <a:lnTo>
                    <a:pt x="31764" y="1577"/>
                  </a:lnTo>
                  <a:lnTo>
                    <a:pt x="31764" y="19912"/>
                  </a:lnTo>
                  <a:cubicBezTo>
                    <a:pt x="37293" y="13294"/>
                    <a:pt x="44429" y="8187"/>
                    <a:pt x="52497" y="5073"/>
                  </a:cubicBezTo>
                  <a:cubicBezTo>
                    <a:pt x="61582" y="1552"/>
                    <a:pt x="71278" y="-151"/>
                    <a:pt x="81028" y="64"/>
                  </a:cubicBezTo>
                  <a:cubicBezTo>
                    <a:pt x="96909" y="-673"/>
                    <a:pt x="112425" y="4944"/>
                    <a:pt x="124110" y="15659"/>
                  </a:cubicBezTo>
                  <a:close/>
                </a:path>
              </a:pathLst>
            </a:custGeom>
            <a:grpFill/>
            <a:ln w="951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5DC6091-E45C-8748-B8F7-B33CD4DE9C51}"/>
                </a:ext>
              </a:extLst>
            </p:cNvPr>
            <p:cNvSpPr/>
            <p:nvPr/>
          </p:nvSpPr>
          <p:spPr>
            <a:xfrm>
              <a:off x="21752955" y="6775361"/>
              <a:ext cx="137488" cy="204723"/>
            </a:xfrm>
            <a:custGeom>
              <a:avLst/>
              <a:gdLst>
                <a:gd name="connsiteX0" fmla="*/ 32205 w 137488"/>
                <a:gd name="connsiteY0" fmla="*/ 55584 h 204723"/>
                <a:gd name="connsiteX1" fmla="*/ 32205 w 137488"/>
                <a:gd name="connsiteY1" fmla="*/ 64090 h 204723"/>
                <a:gd name="connsiteX2" fmla="*/ 71387 w 137488"/>
                <a:gd name="connsiteY2" fmla="*/ 64090 h 204723"/>
                <a:gd name="connsiteX3" fmla="*/ 71387 w 137488"/>
                <a:gd name="connsiteY3" fmla="*/ 90554 h 204723"/>
                <a:gd name="connsiteX4" fmla="*/ 33346 w 137488"/>
                <a:gd name="connsiteY4" fmla="*/ 90554 h 204723"/>
                <a:gd name="connsiteX5" fmla="*/ 33346 w 137488"/>
                <a:gd name="connsiteY5" fmla="*/ 204724 h 204723"/>
                <a:gd name="connsiteX6" fmla="*/ 60 w 137488"/>
                <a:gd name="connsiteY6" fmla="*/ 204724 h 204723"/>
                <a:gd name="connsiteX7" fmla="*/ 60 w 137488"/>
                <a:gd name="connsiteY7" fmla="*/ 55017 h 204723"/>
                <a:gd name="connsiteX8" fmla="*/ 13374 w 137488"/>
                <a:gd name="connsiteY8" fmla="*/ 19386 h 204723"/>
                <a:gd name="connsiteX9" fmla="*/ 81088 w 137488"/>
                <a:gd name="connsiteY9" fmla="*/ 13810 h 204723"/>
                <a:gd name="connsiteX10" fmla="*/ 71578 w 137488"/>
                <a:gd name="connsiteY10" fmla="*/ 38667 h 204723"/>
                <a:gd name="connsiteX11" fmla="*/ 53413 w 137488"/>
                <a:gd name="connsiteY11" fmla="*/ 32807 h 204723"/>
                <a:gd name="connsiteX12" fmla="*/ 32205 w 137488"/>
                <a:gd name="connsiteY12" fmla="*/ 55584 h 204723"/>
                <a:gd name="connsiteX13" fmla="*/ 101060 w 137488"/>
                <a:gd name="connsiteY13" fmla="*/ 34036 h 204723"/>
                <a:gd name="connsiteX14" fmla="*/ 100222 w 137488"/>
                <a:gd name="connsiteY14" fmla="*/ 6514 h 204723"/>
                <a:gd name="connsiteX15" fmla="*/ 101060 w 137488"/>
                <a:gd name="connsiteY15" fmla="*/ 5682 h 204723"/>
                <a:gd name="connsiteX16" fmla="*/ 116181 w 137488"/>
                <a:gd name="connsiteY16" fmla="*/ 12 h 204723"/>
                <a:gd name="connsiteX17" fmla="*/ 131398 w 137488"/>
                <a:gd name="connsiteY17" fmla="*/ 5399 h 204723"/>
                <a:gd name="connsiteX18" fmla="*/ 137484 w 137488"/>
                <a:gd name="connsiteY18" fmla="*/ 19103 h 204723"/>
                <a:gd name="connsiteX19" fmla="*/ 131493 w 137488"/>
                <a:gd name="connsiteY19" fmla="*/ 33752 h 204723"/>
                <a:gd name="connsiteX20" fmla="*/ 116181 w 137488"/>
                <a:gd name="connsiteY20" fmla="*/ 39707 h 204723"/>
                <a:gd name="connsiteX21" fmla="*/ 101060 w 137488"/>
                <a:gd name="connsiteY21" fmla="*/ 34036 h 204723"/>
                <a:gd name="connsiteX22" fmla="*/ 99443 w 137488"/>
                <a:gd name="connsiteY22" fmla="*/ 62956 h 204723"/>
                <a:gd name="connsiteX23" fmla="*/ 132729 w 137488"/>
                <a:gd name="connsiteY23" fmla="*/ 62956 h 204723"/>
                <a:gd name="connsiteX24" fmla="*/ 132729 w 137488"/>
                <a:gd name="connsiteY24" fmla="*/ 204724 h 204723"/>
                <a:gd name="connsiteX25" fmla="*/ 99443 w 137488"/>
                <a:gd name="connsiteY25" fmla="*/ 204724 h 20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488" h="204723">
                  <a:moveTo>
                    <a:pt x="32205" y="55584"/>
                  </a:moveTo>
                  <a:lnTo>
                    <a:pt x="32205" y="64090"/>
                  </a:lnTo>
                  <a:lnTo>
                    <a:pt x="71387" y="64090"/>
                  </a:lnTo>
                  <a:lnTo>
                    <a:pt x="71387" y="90554"/>
                  </a:lnTo>
                  <a:lnTo>
                    <a:pt x="33346" y="90554"/>
                  </a:lnTo>
                  <a:lnTo>
                    <a:pt x="33346" y="204724"/>
                  </a:lnTo>
                  <a:lnTo>
                    <a:pt x="60" y="204724"/>
                  </a:lnTo>
                  <a:lnTo>
                    <a:pt x="60" y="55017"/>
                  </a:lnTo>
                  <a:cubicBezTo>
                    <a:pt x="-600" y="41829"/>
                    <a:pt x="4213" y="28950"/>
                    <a:pt x="13374" y="19386"/>
                  </a:cubicBezTo>
                  <a:cubicBezTo>
                    <a:pt x="32663" y="3915"/>
                    <a:pt x="59499" y="1705"/>
                    <a:pt x="81088" y="13810"/>
                  </a:cubicBezTo>
                  <a:lnTo>
                    <a:pt x="71578" y="38667"/>
                  </a:lnTo>
                  <a:cubicBezTo>
                    <a:pt x="66325" y="34803"/>
                    <a:pt x="59948" y="32746"/>
                    <a:pt x="53413" y="32807"/>
                  </a:cubicBezTo>
                  <a:cubicBezTo>
                    <a:pt x="39242" y="32807"/>
                    <a:pt x="32205" y="40463"/>
                    <a:pt x="32205" y="55584"/>
                  </a:cubicBezTo>
                  <a:close/>
                  <a:moveTo>
                    <a:pt x="101060" y="34036"/>
                  </a:moveTo>
                  <a:cubicBezTo>
                    <a:pt x="93181" y="26666"/>
                    <a:pt x="92806" y="14344"/>
                    <a:pt x="100222" y="6514"/>
                  </a:cubicBezTo>
                  <a:cubicBezTo>
                    <a:pt x="100493" y="6229"/>
                    <a:pt x="100772" y="5951"/>
                    <a:pt x="101060" y="5682"/>
                  </a:cubicBezTo>
                  <a:cubicBezTo>
                    <a:pt x="105160" y="1900"/>
                    <a:pt x="110588" y="-135"/>
                    <a:pt x="116181" y="12"/>
                  </a:cubicBezTo>
                  <a:cubicBezTo>
                    <a:pt x="121756" y="-169"/>
                    <a:pt x="127193" y="1756"/>
                    <a:pt x="131398" y="5399"/>
                  </a:cubicBezTo>
                  <a:cubicBezTo>
                    <a:pt x="135371" y="8844"/>
                    <a:pt x="137600" y="13864"/>
                    <a:pt x="137484" y="19103"/>
                  </a:cubicBezTo>
                  <a:cubicBezTo>
                    <a:pt x="137604" y="24598"/>
                    <a:pt x="135436" y="29898"/>
                    <a:pt x="131493" y="33752"/>
                  </a:cubicBezTo>
                  <a:cubicBezTo>
                    <a:pt x="127439" y="37759"/>
                    <a:pt x="121894" y="39915"/>
                    <a:pt x="116181" y="39707"/>
                  </a:cubicBezTo>
                  <a:cubicBezTo>
                    <a:pt x="110589" y="39853"/>
                    <a:pt x="105161" y="37818"/>
                    <a:pt x="101060" y="34036"/>
                  </a:cubicBezTo>
                  <a:close/>
                  <a:moveTo>
                    <a:pt x="99443" y="62956"/>
                  </a:moveTo>
                  <a:lnTo>
                    <a:pt x="132729" y="62956"/>
                  </a:lnTo>
                  <a:lnTo>
                    <a:pt x="132729" y="204724"/>
                  </a:lnTo>
                  <a:lnTo>
                    <a:pt x="99443" y="204724"/>
                  </a:lnTo>
                  <a:close/>
                </a:path>
              </a:pathLst>
            </a:custGeom>
            <a:grpFill/>
            <a:ln w="951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48E5827A-831B-B846-B9FE-4CA8A212C733}"/>
                </a:ext>
              </a:extLst>
            </p:cNvPr>
            <p:cNvSpPr/>
            <p:nvPr/>
          </p:nvSpPr>
          <p:spPr>
            <a:xfrm>
              <a:off x="21909634" y="6837451"/>
              <a:ext cx="152751" cy="196035"/>
            </a:xfrm>
            <a:custGeom>
              <a:avLst/>
              <a:gdLst>
                <a:gd name="connsiteX0" fmla="*/ 152751 w 152751"/>
                <a:gd name="connsiteY0" fmla="*/ 1528 h 196035"/>
                <a:gd name="connsiteX1" fmla="*/ 152751 w 152751"/>
                <a:gd name="connsiteY1" fmla="*/ 121463 h 196035"/>
                <a:gd name="connsiteX2" fmla="*/ 76098 w 152751"/>
                <a:gd name="connsiteY2" fmla="*/ 196033 h 196035"/>
                <a:gd name="connsiteX3" fmla="*/ 37201 w 152751"/>
                <a:gd name="connsiteY3" fmla="*/ 190929 h 196035"/>
                <a:gd name="connsiteX4" fmla="*/ 6863 w 152751"/>
                <a:gd name="connsiteY4" fmla="*/ 175996 h 196035"/>
                <a:gd name="connsiteX5" fmla="*/ 21794 w 152751"/>
                <a:gd name="connsiteY5" fmla="*/ 151045 h 196035"/>
                <a:gd name="connsiteX6" fmla="*/ 45760 w 152751"/>
                <a:gd name="connsiteY6" fmla="*/ 163426 h 196035"/>
                <a:gd name="connsiteX7" fmla="*/ 74291 w 152751"/>
                <a:gd name="connsiteY7" fmla="*/ 168057 h 196035"/>
                <a:gd name="connsiteX8" fmla="*/ 108718 w 152751"/>
                <a:gd name="connsiteY8" fmla="*/ 157472 h 196035"/>
                <a:gd name="connsiteX9" fmla="*/ 119560 w 152751"/>
                <a:gd name="connsiteY9" fmla="*/ 125149 h 196035"/>
                <a:gd name="connsiteX10" fmla="*/ 119560 w 152751"/>
                <a:gd name="connsiteY10" fmla="*/ 117777 h 196035"/>
                <a:gd name="connsiteX11" fmla="*/ 98828 w 152751"/>
                <a:gd name="connsiteY11" fmla="*/ 131765 h 196035"/>
                <a:gd name="connsiteX12" fmla="*/ 71914 w 152751"/>
                <a:gd name="connsiteY12" fmla="*/ 136491 h 196035"/>
                <a:gd name="connsiteX13" fmla="*/ 35299 w 152751"/>
                <a:gd name="connsiteY13" fmla="*/ 127890 h 196035"/>
                <a:gd name="connsiteX14" fmla="*/ 9526 w 152751"/>
                <a:gd name="connsiteY14" fmla="*/ 103695 h 196035"/>
                <a:gd name="connsiteX15" fmla="*/ 16 w 152751"/>
                <a:gd name="connsiteY15" fmla="*/ 67970 h 196035"/>
                <a:gd name="connsiteX16" fmla="*/ 9526 w 152751"/>
                <a:gd name="connsiteY16" fmla="*/ 32433 h 196035"/>
                <a:gd name="connsiteX17" fmla="*/ 35299 w 152751"/>
                <a:gd name="connsiteY17" fmla="*/ 8427 h 196035"/>
                <a:gd name="connsiteX18" fmla="*/ 71914 w 152751"/>
                <a:gd name="connsiteY18" fmla="*/ 16 h 196035"/>
                <a:gd name="connsiteX19" fmla="*/ 100445 w 152751"/>
                <a:gd name="connsiteY19" fmla="*/ 5025 h 196035"/>
                <a:gd name="connsiteX20" fmla="*/ 121558 w 152751"/>
                <a:gd name="connsiteY20" fmla="*/ 20336 h 196035"/>
                <a:gd name="connsiteX21" fmla="*/ 121557 w 152751"/>
                <a:gd name="connsiteY21" fmla="*/ 1433 h 196035"/>
                <a:gd name="connsiteX22" fmla="*/ 107958 w 152751"/>
                <a:gd name="connsiteY22" fmla="*/ 97268 h 196035"/>
                <a:gd name="connsiteX23" fmla="*/ 120036 w 152751"/>
                <a:gd name="connsiteY23" fmla="*/ 67970 h 196035"/>
                <a:gd name="connsiteX24" fmla="*/ 107958 w 152751"/>
                <a:gd name="connsiteY24" fmla="*/ 39144 h 196035"/>
                <a:gd name="connsiteX25" fmla="*/ 45570 w 152751"/>
                <a:gd name="connsiteY25" fmla="*/ 39144 h 196035"/>
                <a:gd name="connsiteX26" fmla="*/ 33492 w 152751"/>
                <a:gd name="connsiteY26" fmla="*/ 67970 h 196035"/>
                <a:gd name="connsiteX27" fmla="*/ 45760 w 152751"/>
                <a:gd name="connsiteY27" fmla="*/ 97268 h 196035"/>
                <a:gd name="connsiteX28" fmla="*/ 108148 w 152751"/>
                <a:gd name="connsiteY28" fmla="*/ 97268 h 19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751" h="196035">
                  <a:moveTo>
                    <a:pt x="152751" y="1528"/>
                  </a:moveTo>
                  <a:lnTo>
                    <a:pt x="152751" y="121463"/>
                  </a:lnTo>
                  <a:cubicBezTo>
                    <a:pt x="152751" y="171176"/>
                    <a:pt x="127200" y="196033"/>
                    <a:pt x="76098" y="196033"/>
                  </a:cubicBezTo>
                  <a:cubicBezTo>
                    <a:pt x="62959" y="196105"/>
                    <a:pt x="49871" y="194387"/>
                    <a:pt x="37201" y="190929"/>
                  </a:cubicBezTo>
                  <a:cubicBezTo>
                    <a:pt x="26165" y="188070"/>
                    <a:pt x="15839" y="182987"/>
                    <a:pt x="6863" y="175996"/>
                  </a:cubicBezTo>
                  <a:lnTo>
                    <a:pt x="21794" y="151045"/>
                  </a:lnTo>
                  <a:cubicBezTo>
                    <a:pt x="28900" y="156678"/>
                    <a:pt x="37039" y="160883"/>
                    <a:pt x="45760" y="163426"/>
                  </a:cubicBezTo>
                  <a:cubicBezTo>
                    <a:pt x="54972" y="166428"/>
                    <a:pt x="64597" y="167990"/>
                    <a:pt x="74291" y="168057"/>
                  </a:cubicBezTo>
                  <a:cubicBezTo>
                    <a:pt x="86713" y="169094"/>
                    <a:pt x="99055" y="165299"/>
                    <a:pt x="108718" y="157472"/>
                  </a:cubicBezTo>
                  <a:cubicBezTo>
                    <a:pt x="116597" y="148607"/>
                    <a:pt x="120511" y="136939"/>
                    <a:pt x="119560" y="125149"/>
                  </a:cubicBezTo>
                  <a:lnTo>
                    <a:pt x="119560" y="117777"/>
                  </a:lnTo>
                  <a:cubicBezTo>
                    <a:pt x="113832" y="123972"/>
                    <a:pt x="106735" y="128760"/>
                    <a:pt x="98828" y="131765"/>
                  </a:cubicBezTo>
                  <a:cubicBezTo>
                    <a:pt x="90239" y="135022"/>
                    <a:pt x="81105" y="136626"/>
                    <a:pt x="71914" y="136491"/>
                  </a:cubicBezTo>
                  <a:cubicBezTo>
                    <a:pt x="59180" y="136687"/>
                    <a:pt x="46597" y="133732"/>
                    <a:pt x="35299" y="127890"/>
                  </a:cubicBezTo>
                  <a:cubicBezTo>
                    <a:pt x="24593" y="122389"/>
                    <a:pt x="15661" y="114004"/>
                    <a:pt x="9526" y="103695"/>
                  </a:cubicBezTo>
                  <a:cubicBezTo>
                    <a:pt x="3063" y="92902"/>
                    <a:pt x="-231" y="80527"/>
                    <a:pt x="16" y="67970"/>
                  </a:cubicBezTo>
                  <a:cubicBezTo>
                    <a:pt x="-257" y="55469"/>
                    <a:pt x="3040" y="43148"/>
                    <a:pt x="9526" y="32433"/>
                  </a:cubicBezTo>
                  <a:cubicBezTo>
                    <a:pt x="15669" y="22177"/>
                    <a:pt x="24603" y="13856"/>
                    <a:pt x="35299" y="8427"/>
                  </a:cubicBezTo>
                  <a:cubicBezTo>
                    <a:pt x="46644" y="2735"/>
                    <a:pt x="59205" y="-151"/>
                    <a:pt x="71914" y="16"/>
                  </a:cubicBezTo>
                  <a:cubicBezTo>
                    <a:pt x="81662" y="-184"/>
                    <a:pt x="91355" y="1517"/>
                    <a:pt x="100445" y="5025"/>
                  </a:cubicBezTo>
                  <a:cubicBezTo>
                    <a:pt x="108689" y="8241"/>
                    <a:pt x="115960" y="13514"/>
                    <a:pt x="121558" y="20336"/>
                  </a:cubicBezTo>
                  <a:lnTo>
                    <a:pt x="121557" y="1433"/>
                  </a:lnTo>
                  <a:close/>
                  <a:moveTo>
                    <a:pt x="107958" y="97268"/>
                  </a:moveTo>
                  <a:cubicBezTo>
                    <a:pt x="116039" y="89685"/>
                    <a:pt x="120441" y="79008"/>
                    <a:pt x="120036" y="67970"/>
                  </a:cubicBezTo>
                  <a:cubicBezTo>
                    <a:pt x="120377" y="57080"/>
                    <a:pt x="115975" y="46574"/>
                    <a:pt x="107958" y="39144"/>
                  </a:cubicBezTo>
                  <a:cubicBezTo>
                    <a:pt x="89851" y="24279"/>
                    <a:pt x="63676" y="24279"/>
                    <a:pt x="45570" y="39144"/>
                  </a:cubicBezTo>
                  <a:cubicBezTo>
                    <a:pt x="37552" y="46574"/>
                    <a:pt x="33150" y="57080"/>
                    <a:pt x="33492" y="67970"/>
                  </a:cubicBezTo>
                  <a:cubicBezTo>
                    <a:pt x="33173" y="79031"/>
                    <a:pt x="37639" y="89697"/>
                    <a:pt x="45760" y="97268"/>
                  </a:cubicBezTo>
                  <a:cubicBezTo>
                    <a:pt x="63825" y="112246"/>
                    <a:pt x="90083" y="112246"/>
                    <a:pt x="108148" y="97268"/>
                  </a:cubicBezTo>
                  <a:close/>
                </a:path>
              </a:pathLst>
            </a:custGeom>
            <a:grpFill/>
            <a:ln w="951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58866EB-D7D4-3245-9BE4-A2FD84B71609}"/>
                </a:ext>
              </a:extLst>
            </p:cNvPr>
            <p:cNvSpPr/>
            <p:nvPr/>
          </p:nvSpPr>
          <p:spPr>
            <a:xfrm>
              <a:off x="22090048" y="6838979"/>
              <a:ext cx="138957" cy="143284"/>
            </a:xfrm>
            <a:custGeom>
              <a:avLst/>
              <a:gdLst>
                <a:gd name="connsiteX0" fmla="*/ 138958 w 138957"/>
                <a:gd name="connsiteY0" fmla="*/ 0 h 143284"/>
                <a:gd name="connsiteX1" fmla="*/ 138958 w 138957"/>
                <a:gd name="connsiteY1" fmla="*/ 141106 h 143284"/>
                <a:gd name="connsiteX2" fmla="*/ 107288 w 138957"/>
                <a:gd name="connsiteY2" fmla="*/ 141106 h 143284"/>
                <a:gd name="connsiteX3" fmla="*/ 107288 w 138957"/>
                <a:gd name="connsiteY3" fmla="*/ 123338 h 143284"/>
                <a:gd name="connsiteX4" fmla="*/ 87317 w 138957"/>
                <a:gd name="connsiteY4" fmla="*/ 138082 h 143284"/>
                <a:gd name="connsiteX5" fmla="*/ 61449 w 138957"/>
                <a:gd name="connsiteY5" fmla="*/ 143185 h 143284"/>
                <a:gd name="connsiteX6" fmla="*/ 16560 w 138957"/>
                <a:gd name="connsiteY6" fmla="*/ 127496 h 143284"/>
                <a:gd name="connsiteX7" fmla="*/ 202 w 138957"/>
                <a:gd name="connsiteY7" fmla="*/ 80240 h 143284"/>
                <a:gd name="connsiteX8" fmla="*/ 202 w 138957"/>
                <a:gd name="connsiteY8" fmla="*/ 0 h 143284"/>
                <a:gd name="connsiteX9" fmla="*/ 33488 w 138957"/>
                <a:gd name="connsiteY9" fmla="*/ 0 h 143284"/>
                <a:gd name="connsiteX10" fmla="*/ 33488 w 138957"/>
                <a:gd name="connsiteY10" fmla="*/ 76271 h 143284"/>
                <a:gd name="connsiteX11" fmla="*/ 42143 w 138957"/>
                <a:gd name="connsiteY11" fmla="*/ 104624 h 143284"/>
                <a:gd name="connsiteX12" fmla="*/ 66774 w 138957"/>
                <a:gd name="connsiteY12" fmla="*/ 114076 h 143284"/>
                <a:gd name="connsiteX13" fmla="*/ 95305 w 138957"/>
                <a:gd name="connsiteY13" fmla="*/ 103112 h 143284"/>
                <a:gd name="connsiteX14" fmla="*/ 105862 w 138957"/>
                <a:gd name="connsiteY14" fmla="*/ 71451 h 143284"/>
                <a:gd name="connsiteX15" fmla="*/ 105862 w 138957"/>
                <a:gd name="connsiteY15" fmla="*/ 0 h 1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7" h="143284">
                  <a:moveTo>
                    <a:pt x="138958" y="0"/>
                  </a:moveTo>
                  <a:lnTo>
                    <a:pt x="138958" y="141106"/>
                  </a:lnTo>
                  <a:lnTo>
                    <a:pt x="107288" y="141106"/>
                  </a:lnTo>
                  <a:lnTo>
                    <a:pt x="107288" y="123338"/>
                  </a:lnTo>
                  <a:cubicBezTo>
                    <a:pt x="101879" y="129732"/>
                    <a:pt x="95039" y="134781"/>
                    <a:pt x="87317" y="138082"/>
                  </a:cubicBezTo>
                  <a:cubicBezTo>
                    <a:pt x="79135" y="141520"/>
                    <a:pt x="70331" y="143257"/>
                    <a:pt x="61449" y="143185"/>
                  </a:cubicBezTo>
                  <a:cubicBezTo>
                    <a:pt x="44978" y="144117"/>
                    <a:pt x="28817" y="138469"/>
                    <a:pt x="16560" y="127496"/>
                  </a:cubicBezTo>
                  <a:cubicBezTo>
                    <a:pt x="4729" y="114692"/>
                    <a:pt x="-1199" y="97568"/>
                    <a:pt x="202" y="80240"/>
                  </a:cubicBezTo>
                  <a:lnTo>
                    <a:pt x="202" y="0"/>
                  </a:lnTo>
                  <a:lnTo>
                    <a:pt x="33488" y="0"/>
                  </a:lnTo>
                  <a:lnTo>
                    <a:pt x="33488" y="76271"/>
                  </a:lnTo>
                  <a:cubicBezTo>
                    <a:pt x="32745" y="86460"/>
                    <a:pt x="35828" y="96562"/>
                    <a:pt x="42143" y="104624"/>
                  </a:cubicBezTo>
                  <a:cubicBezTo>
                    <a:pt x="48591" y="111167"/>
                    <a:pt x="57575" y="114614"/>
                    <a:pt x="66774" y="114076"/>
                  </a:cubicBezTo>
                  <a:cubicBezTo>
                    <a:pt x="77431" y="114683"/>
                    <a:pt x="87832" y="110686"/>
                    <a:pt x="95305" y="103112"/>
                  </a:cubicBezTo>
                  <a:cubicBezTo>
                    <a:pt x="102874" y="94347"/>
                    <a:pt x="106666" y="82973"/>
                    <a:pt x="105862" y="71451"/>
                  </a:cubicBezTo>
                  <a:lnTo>
                    <a:pt x="105862" y="0"/>
                  </a:lnTo>
                  <a:close/>
                </a:path>
              </a:pathLst>
            </a:custGeom>
            <a:grpFill/>
            <a:ln w="9510"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02F097D-7BEE-9149-B79D-39EB337D4CC3}"/>
                </a:ext>
              </a:extLst>
            </p:cNvPr>
            <p:cNvSpPr/>
            <p:nvPr/>
          </p:nvSpPr>
          <p:spPr>
            <a:xfrm>
              <a:off x="22261341"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4 w 82359"/>
                <a:gd name="connsiteY8" fmla="*/ 851 h 142618"/>
                <a:gd name="connsiteX9" fmla="*/ 31764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6" y="34082"/>
                    <a:pt x="44223" y="41869"/>
                  </a:cubicBezTo>
                  <a:cubicBezTo>
                    <a:pt x="36453" y="50838"/>
                    <a:pt x="32527" y="62475"/>
                    <a:pt x="33286" y="74286"/>
                  </a:cubicBezTo>
                  <a:lnTo>
                    <a:pt x="33286" y="142618"/>
                  </a:lnTo>
                  <a:lnTo>
                    <a:pt x="0" y="142618"/>
                  </a:lnTo>
                  <a:lnTo>
                    <a:pt x="0" y="851"/>
                  </a:lnTo>
                  <a:lnTo>
                    <a:pt x="31764" y="851"/>
                  </a:lnTo>
                  <a:lnTo>
                    <a:pt x="31764"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6EDDCF60-44F6-E049-8D55-7D3713F98DED}"/>
                </a:ext>
              </a:extLst>
            </p:cNvPr>
            <p:cNvSpPr/>
            <p:nvPr/>
          </p:nvSpPr>
          <p:spPr>
            <a:xfrm>
              <a:off x="22354353" y="6837647"/>
              <a:ext cx="145986" cy="144897"/>
            </a:xfrm>
            <a:custGeom>
              <a:avLst/>
              <a:gdLst>
                <a:gd name="connsiteX0" fmla="*/ 144746 w 145986"/>
                <a:gd name="connsiteY0" fmla="*/ 82612 h 144897"/>
                <a:gd name="connsiteX1" fmla="*/ 33190 w 145986"/>
                <a:gd name="connsiteY1" fmla="*/ 82612 h 144897"/>
                <a:gd name="connsiteX2" fmla="*/ 48502 w 145986"/>
                <a:gd name="connsiteY2" fmla="*/ 107375 h 144897"/>
                <a:gd name="connsiteX3" fmla="*/ 79315 w 145986"/>
                <a:gd name="connsiteY3" fmla="*/ 116826 h 144897"/>
                <a:gd name="connsiteX4" fmla="*/ 117927 w 145986"/>
                <a:gd name="connsiteY4" fmla="*/ 101515 h 144897"/>
                <a:gd name="connsiteX5" fmla="*/ 135711 w 145986"/>
                <a:gd name="connsiteY5" fmla="*/ 121929 h 144897"/>
                <a:gd name="connsiteX6" fmla="*/ 111460 w 145986"/>
                <a:gd name="connsiteY6" fmla="*/ 139130 h 144897"/>
                <a:gd name="connsiteX7" fmla="*/ 37185 w 145986"/>
                <a:gd name="connsiteY7" fmla="*/ 135633 h 144897"/>
                <a:gd name="connsiteX8" fmla="*/ 9605 w 145986"/>
                <a:gd name="connsiteY8" fmla="*/ 109832 h 144897"/>
                <a:gd name="connsiteX9" fmla="*/ 9605 w 145986"/>
                <a:gd name="connsiteY9" fmla="*/ 35262 h 144897"/>
                <a:gd name="connsiteX10" fmla="*/ 35758 w 145986"/>
                <a:gd name="connsiteY10" fmla="*/ 9460 h 144897"/>
                <a:gd name="connsiteX11" fmla="*/ 73799 w 145986"/>
                <a:gd name="connsiteY11" fmla="*/ 9 h 144897"/>
                <a:gd name="connsiteX12" fmla="*/ 110985 w 145986"/>
                <a:gd name="connsiteY12" fmla="*/ 9460 h 144897"/>
                <a:gd name="connsiteX13" fmla="*/ 136472 w 145986"/>
                <a:gd name="connsiteY13" fmla="*/ 35168 h 144897"/>
                <a:gd name="connsiteX14" fmla="*/ 145983 w 145986"/>
                <a:gd name="connsiteY14" fmla="*/ 72972 h 144897"/>
                <a:gd name="connsiteX15" fmla="*/ 144746 w 145986"/>
                <a:gd name="connsiteY15" fmla="*/ 82612 h 144897"/>
                <a:gd name="connsiteX16" fmla="*/ 46409 w 145986"/>
                <a:gd name="connsiteY16" fmla="*/ 35357 h 144897"/>
                <a:gd name="connsiteX17" fmla="*/ 32904 w 145986"/>
                <a:gd name="connsiteY17" fmla="*/ 60402 h 144897"/>
                <a:gd name="connsiteX18" fmla="*/ 113647 w 145986"/>
                <a:gd name="connsiteY18" fmla="*/ 60402 h 144897"/>
                <a:gd name="connsiteX19" fmla="*/ 73419 w 145986"/>
                <a:gd name="connsiteY19" fmla="*/ 26000 h 144897"/>
                <a:gd name="connsiteX20" fmla="*/ 46409 w 145986"/>
                <a:gd name="connsiteY20" fmla="*/ 35640 h 1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986" h="144897">
                  <a:moveTo>
                    <a:pt x="144746" y="82612"/>
                  </a:moveTo>
                  <a:lnTo>
                    <a:pt x="33190" y="82612"/>
                  </a:lnTo>
                  <a:cubicBezTo>
                    <a:pt x="34868" y="92528"/>
                    <a:pt x="40359" y="101407"/>
                    <a:pt x="48502" y="107375"/>
                  </a:cubicBezTo>
                  <a:cubicBezTo>
                    <a:pt x="57460" y="113781"/>
                    <a:pt x="68281" y="117100"/>
                    <a:pt x="79315" y="116826"/>
                  </a:cubicBezTo>
                  <a:cubicBezTo>
                    <a:pt x="93767" y="117277"/>
                    <a:pt x="107757" y="111729"/>
                    <a:pt x="117927" y="101515"/>
                  </a:cubicBezTo>
                  <a:lnTo>
                    <a:pt x="135711" y="121929"/>
                  </a:lnTo>
                  <a:cubicBezTo>
                    <a:pt x="129211" y="129598"/>
                    <a:pt x="120870" y="135514"/>
                    <a:pt x="111460" y="139130"/>
                  </a:cubicBezTo>
                  <a:cubicBezTo>
                    <a:pt x="87228" y="147890"/>
                    <a:pt x="60474" y="146630"/>
                    <a:pt x="37185" y="135633"/>
                  </a:cubicBezTo>
                  <a:cubicBezTo>
                    <a:pt x="25696" y="129833"/>
                    <a:pt x="16124" y="120878"/>
                    <a:pt x="9605" y="109832"/>
                  </a:cubicBezTo>
                  <a:cubicBezTo>
                    <a:pt x="-3202" y="86604"/>
                    <a:pt x="-3202" y="58490"/>
                    <a:pt x="9605" y="35262"/>
                  </a:cubicBezTo>
                  <a:cubicBezTo>
                    <a:pt x="15706" y="24387"/>
                    <a:pt x="24771" y="15444"/>
                    <a:pt x="35758" y="9460"/>
                  </a:cubicBezTo>
                  <a:cubicBezTo>
                    <a:pt x="47390" y="3061"/>
                    <a:pt x="60506" y="-198"/>
                    <a:pt x="73799" y="9"/>
                  </a:cubicBezTo>
                  <a:cubicBezTo>
                    <a:pt x="86809" y="-97"/>
                    <a:pt x="99624" y="3160"/>
                    <a:pt x="110985" y="9460"/>
                  </a:cubicBezTo>
                  <a:cubicBezTo>
                    <a:pt x="121754" y="15464"/>
                    <a:pt x="130592" y="24377"/>
                    <a:pt x="136472" y="35168"/>
                  </a:cubicBezTo>
                  <a:cubicBezTo>
                    <a:pt x="142847" y="46752"/>
                    <a:pt x="146121" y="59769"/>
                    <a:pt x="145983" y="72972"/>
                  </a:cubicBezTo>
                  <a:cubicBezTo>
                    <a:pt x="145317" y="75146"/>
                    <a:pt x="145126" y="78359"/>
                    <a:pt x="144746" y="82612"/>
                  </a:cubicBezTo>
                  <a:close/>
                  <a:moveTo>
                    <a:pt x="46409" y="35357"/>
                  </a:moveTo>
                  <a:cubicBezTo>
                    <a:pt x="38938" y="41752"/>
                    <a:pt x="34125" y="50678"/>
                    <a:pt x="32904" y="60402"/>
                  </a:cubicBezTo>
                  <a:lnTo>
                    <a:pt x="113647" y="60402"/>
                  </a:lnTo>
                  <a:cubicBezTo>
                    <a:pt x="111505" y="40166"/>
                    <a:pt x="93874" y="25088"/>
                    <a:pt x="73419" y="26000"/>
                  </a:cubicBezTo>
                  <a:cubicBezTo>
                    <a:pt x="63527" y="25795"/>
                    <a:pt x="53909" y="29228"/>
                    <a:pt x="46409" y="35640"/>
                  </a:cubicBezTo>
                  <a:close/>
                </a:path>
              </a:pathLst>
            </a:custGeom>
            <a:grpFill/>
            <a:ln w="951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AB8CAA0D-2A64-D64D-9327-CC99D4AD0A53}"/>
                </a:ext>
              </a:extLst>
            </p:cNvPr>
            <p:cNvSpPr/>
            <p:nvPr/>
          </p:nvSpPr>
          <p:spPr>
            <a:xfrm>
              <a:off x="22515733"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198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198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04 w 151223"/>
                <a:gd name="connsiteY19" fmla="*/ 86951 h 198199"/>
                <a:gd name="connsiteX20" fmla="*/ 39382 w 151223"/>
                <a:gd name="connsiteY20" fmla="*/ 102451 h 198199"/>
                <a:gd name="connsiteX21" fmla="*/ 39382 w 151223"/>
                <a:gd name="connsiteY21" fmla="*/ 148950 h 198199"/>
                <a:gd name="connsiteX22" fmla="*/ 54504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5" y="184724"/>
                    <a:pt x="106875" y="189926"/>
                    <a:pt x="98917" y="193182"/>
                  </a:cubicBezTo>
                  <a:cubicBezTo>
                    <a:pt x="90409" y="196633"/>
                    <a:pt x="81286" y="198337"/>
                    <a:pt x="72098" y="198191"/>
                  </a:cubicBezTo>
                  <a:cubicBezTo>
                    <a:pt x="59181" y="198274"/>
                    <a:pt x="46465" y="195017"/>
                    <a:pt x="35198" y="188740"/>
                  </a:cubicBezTo>
                  <a:cubicBezTo>
                    <a:pt x="24384" y="182816"/>
                    <a:pt x="15481" y="173968"/>
                    <a:pt x="9520" y="163222"/>
                  </a:cubicBezTo>
                  <a:cubicBezTo>
                    <a:pt x="3137" y="151640"/>
                    <a:pt x="-138" y="138621"/>
                    <a:pt x="9" y="125417"/>
                  </a:cubicBezTo>
                  <a:cubicBezTo>
                    <a:pt x="-199" y="112206"/>
                    <a:pt x="3080" y="99172"/>
                    <a:pt x="9520" y="87612"/>
                  </a:cubicBezTo>
                  <a:cubicBezTo>
                    <a:pt x="15511" y="76913"/>
                    <a:pt x="24409" y="68103"/>
                    <a:pt x="35198" y="62189"/>
                  </a:cubicBezTo>
                  <a:cubicBezTo>
                    <a:pt x="46465" y="55911"/>
                    <a:pt x="59181" y="52654"/>
                    <a:pt x="72098" y="52737"/>
                  </a:cubicBezTo>
                  <a:cubicBezTo>
                    <a:pt x="80951" y="52587"/>
                    <a:pt x="89745" y="54194"/>
                    <a:pt x="97966" y="57463"/>
                  </a:cubicBezTo>
                  <a:cubicBezTo>
                    <a:pt x="105662" y="60587"/>
                    <a:pt x="112506" y="65478"/>
                    <a:pt x="117937" y="71734"/>
                  </a:cubicBezTo>
                  <a:lnTo>
                    <a:pt x="117938" y="0"/>
                  </a:lnTo>
                  <a:close/>
                  <a:moveTo>
                    <a:pt x="97681" y="164450"/>
                  </a:moveTo>
                  <a:cubicBezTo>
                    <a:pt x="104097" y="160781"/>
                    <a:pt x="109364" y="155416"/>
                    <a:pt x="112897" y="148950"/>
                  </a:cubicBezTo>
                  <a:cubicBezTo>
                    <a:pt x="120247" y="134311"/>
                    <a:pt x="120247" y="117090"/>
                    <a:pt x="112897" y="102451"/>
                  </a:cubicBezTo>
                  <a:cubicBezTo>
                    <a:pt x="109364" y="95985"/>
                    <a:pt x="104097" y="90620"/>
                    <a:pt x="97681" y="86951"/>
                  </a:cubicBezTo>
                  <a:cubicBezTo>
                    <a:pt x="84229" y="79638"/>
                    <a:pt x="67955" y="79638"/>
                    <a:pt x="54504" y="86951"/>
                  </a:cubicBezTo>
                  <a:cubicBezTo>
                    <a:pt x="48094" y="90598"/>
                    <a:pt x="42852" y="95971"/>
                    <a:pt x="39382" y="102451"/>
                  </a:cubicBezTo>
                  <a:cubicBezTo>
                    <a:pt x="31895" y="117058"/>
                    <a:pt x="31895" y="134343"/>
                    <a:pt x="39382" y="148950"/>
                  </a:cubicBezTo>
                  <a:cubicBezTo>
                    <a:pt x="42852" y="155430"/>
                    <a:pt x="48094" y="160803"/>
                    <a:pt x="54504" y="164450"/>
                  </a:cubicBezTo>
                  <a:cubicBezTo>
                    <a:pt x="67955" y="171763"/>
                    <a:pt x="84229" y="171763"/>
                    <a:pt x="97681" y="164450"/>
                  </a:cubicBezTo>
                  <a:close/>
                </a:path>
              </a:pathLst>
            </a:custGeom>
            <a:grpFill/>
            <a:ln w="951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17896D9-80D1-C341-91FD-E1851B56267D}"/>
                </a:ext>
              </a:extLst>
            </p:cNvPr>
            <p:cNvSpPr/>
            <p:nvPr/>
          </p:nvSpPr>
          <p:spPr>
            <a:xfrm>
              <a:off x="22854405" y="6795126"/>
              <a:ext cx="204186" cy="184959"/>
            </a:xfrm>
            <a:custGeom>
              <a:avLst/>
              <a:gdLst>
                <a:gd name="connsiteX0" fmla="*/ 170995 w 204186"/>
                <a:gd name="connsiteY0" fmla="*/ 184959 h 184959"/>
                <a:gd name="connsiteX1" fmla="*/ 170995 w 204186"/>
                <a:gd name="connsiteY1" fmla="*/ 62094 h 184959"/>
                <a:gd name="connsiteX2" fmla="*/ 109749 w 204186"/>
                <a:gd name="connsiteY2" fmla="*/ 163789 h 184959"/>
                <a:gd name="connsiteX3" fmla="*/ 94247 w 204186"/>
                <a:gd name="connsiteY3" fmla="*/ 163789 h 184959"/>
                <a:gd name="connsiteX4" fmla="*/ 33001 w 204186"/>
                <a:gd name="connsiteY4" fmla="*/ 63984 h 184959"/>
                <a:gd name="connsiteX5" fmla="*/ 33001 w 204186"/>
                <a:gd name="connsiteY5" fmla="*/ 184959 h 184959"/>
                <a:gd name="connsiteX6" fmla="*/ 0 w 204186"/>
                <a:gd name="connsiteY6" fmla="*/ 184959 h 184959"/>
                <a:gd name="connsiteX7" fmla="*/ 0 w 204186"/>
                <a:gd name="connsiteY7" fmla="*/ 0 h 184959"/>
                <a:gd name="connsiteX8" fmla="*/ 28531 w 204186"/>
                <a:gd name="connsiteY8" fmla="*/ 0 h 184959"/>
                <a:gd name="connsiteX9" fmla="*/ 102521 w 204186"/>
                <a:gd name="connsiteY9" fmla="*/ 122865 h 184959"/>
                <a:gd name="connsiteX10" fmla="*/ 175180 w 204186"/>
                <a:gd name="connsiteY10" fmla="*/ 0 h 184959"/>
                <a:gd name="connsiteX11" fmla="*/ 203711 w 204186"/>
                <a:gd name="connsiteY11" fmla="*/ 0 h 184959"/>
                <a:gd name="connsiteX12" fmla="*/ 204186 w 204186"/>
                <a:gd name="connsiteY12" fmla="*/ 184959 h 18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86" h="184959">
                  <a:moveTo>
                    <a:pt x="170995" y="184959"/>
                  </a:moveTo>
                  <a:lnTo>
                    <a:pt x="170995" y="62094"/>
                  </a:lnTo>
                  <a:lnTo>
                    <a:pt x="109749" y="163789"/>
                  </a:lnTo>
                  <a:lnTo>
                    <a:pt x="94247" y="163789"/>
                  </a:lnTo>
                  <a:lnTo>
                    <a:pt x="33001" y="63984"/>
                  </a:lnTo>
                  <a:lnTo>
                    <a:pt x="33001" y="184959"/>
                  </a:lnTo>
                  <a:lnTo>
                    <a:pt x="0" y="184959"/>
                  </a:lnTo>
                  <a:lnTo>
                    <a:pt x="0" y="0"/>
                  </a:lnTo>
                  <a:lnTo>
                    <a:pt x="28531" y="0"/>
                  </a:lnTo>
                  <a:lnTo>
                    <a:pt x="102521" y="122865"/>
                  </a:lnTo>
                  <a:lnTo>
                    <a:pt x="175180" y="0"/>
                  </a:lnTo>
                  <a:lnTo>
                    <a:pt x="203711" y="0"/>
                  </a:lnTo>
                  <a:lnTo>
                    <a:pt x="204186" y="184959"/>
                  </a:lnTo>
                  <a:close/>
                </a:path>
              </a:pathLst>
            </a:custGeom>
            <a:grpFill/>
            <a:ln w="951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43A92C4-17CA-624C-89ED-698FD5831518}"/>
                </a:ext>
              </a:extLst>
            </p:cNvPr>
            <p:cNvSpPr/>
            <p:nvPr/>
          </p:nvSpPr>
          <p:spPr>
            <a:xfrm>
              <a:off x="23085413" y="6837269"/>
              <a:ext cx="151590" cy="145092"/>
            </a:xfrm>
            <a:custGeom>
              <a:avLst/>
              <a:gdLst>
                <a:gd name="connsiteX0" fmla="*/ 36803 w 151590"/>
                <a:gd name="connsiteY0" fmla="*/ 135633 h 145092"/>
                <a:gd name="connsiteX1" fmla="*/ 9793 w 151590"/>
                <a:gd name="connsiteY1" fmla="*/ 109831 h 145092"/>
                <a:gd name="connsiteX2" fmla="*/ 9793 w 151590"/>
                <a:gd name="connsiteY2" fmla="*/ 35072 h 145092"/>
                <a:gd name="connsiteX3" fmla="*/ 36803 w 151590"/>
                <a:gd name="connsiteY3" fmla="*/ 9460 h 145092"/>
                <a:gd name="connsiteX4" fmla="*/ 75605 w 151590"/>
                <a:gd name="connsiteY4" fmla="*/ 8 h 145092"/>
                <a:gd name="connsiteX5" fmla="*/ 114788 w 151590"/>
                <a:gd name="connsiteY5" fmla="*/ 9460 h 145092"/>
                <a:gd name="connsiteX6" fmla="*/ 141797 w 151590"/>
                <a:gd name="connsiteY6" fmla="*/ 35072 h 145092"/>
                <a:gd name="connsiteX7" fmla="*/ 141797 w 151590"/>
                <a:gd name="connsiteY7" fmla="*/ 109831 h 145092"/>
                <a:gd name="connsiteX8" fmla="*/ 114788 w 151590"/>
                <a:gd name="connsiteY8" fmla="*/ 135633 h 145092"/>
                <a:gd name="connsiteX9" fmla="*/ 75605 w 151590"/>
                <a:gd name="connsiteY9" fmla="*/ 145084 h 145092"/>
                <a:gd name="connsiteX10" fmla="*/ 36803 w 151590"/>
                <a:gd name="connsiteY10" fmla="*/ 135633 h 145092"/>
                <a:gd name="connsiteX11" fmla="*/ 106038 w 151590"/>
                <a:gd name="connsiteY11" fmla="*/ 104444 h 145092"/>
                <a:gd name="connsiteX12" fmla="*/ 106038 w 151590"/>
                <a:gd name="connsiteY12" fmla="*/ 40365 h 145092"/>
                <a:gd name="connsiteX13" fmla="*/ 75604 w 151590"/>
                <a:gd name="connsiteY13" fmla="*/ 28173 h 145092"/>
                <a:gd name="connsiteX14" fmla="*/ 45457 w 151590"/>
                <a:gd name="connsiteY14" fmla="*/ 40365 h 145092"/>
                <a:gd name="connsiteX15" fmla="*/ 45457 w 151590"/>
                <a:gd name="connsiteY15" fmla="*/ 104444 h 145092"/>
                <a:gd name="connsiteX16" fmla="*/ 75604 w 151590"/>
                <a:gd name="connsiteY16" fmla="*/ 116636 h 145092"/>
                <a:gd name="connsiteX17" fmla="*/ 106323 w 151590"/>
                <a:gd name="connsiteY17" fmla="*/ 104444 h 1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590" h="145092">
                  <a:moveTo>
                    <a:pt x="36803" y="135633"/>
                  </a:moveTo>
                  <a:cubicBezTo>
                    <a:pt x="25500" y="129779"/>
                    <a:pt x="16125" y="120824"/>
                    <a:pt x="9793" y="109831"/>
                  </a:cubicBezTo>
                  <a:cubicBezTo>
                    <a:pt x="-3264" y="86601"/>
                    <a:pt x="-3264" y="58303"/>
                    <a:pt x="9793" y="35072"/>
                  </a:cubicBezTo>
                  <a:cubicBezTo>
                    <a:pt x="16207" y="24191"/>
                    <a:pt x="25565" y="15318"/>
                    <a:pt x="36803" y="9460"/>
                  </a:cubicBezTo>
                  <a:cubicBezTo>
                    <a:pt x="48718" y="3083"/>
                    <a:pt x="62073" y="-170"/>
                    <a:pt x="75605" y="8"/>
                  </a:cubicBezTo>
                  <a:cubicBezTo>
                    <a:pt x="89260" y="-189"/>
                    <a:pt x="102743" y="3063"/>
                    <a:pt x="114788" y="9460"/>
                  </a:cubicBezTo>
                  <a:cubicBezTo>
                    <a:pt x="126004" y="15346"/>
                    <a:pt x="135355" y="24213"/>
                    <a:pt x="141797" y="35072"/>
                  </a:cubicBezTo>
                  <a:cubicBezTo>
                    <a:pt x="154855" y="58303"/>
                    <a:pt x="154855" y="86601"/>
                    <a:pt x="141797" y="109831"/>
                  </a:cubicBezTo>
                  <a:cubicBezTo>
                    <a:pt x="135419" y="120788"/>
                    <a:pt x="126057" y="129732"/>
                    <a:pt x="114788" y="135633"/>
                  </a:cubicBezTo>
                  <a:cubicBezTo>
                    <a:pt x="102742" y="142029"/>
                    <a:pt x="89260" y="145281"/>
                    <a:pt x="75605" y="145084"/>
                  </a:cubicBezTo>
                  <a:cubicBezTo>
                    <a:pt x="62073" y="145263"/>
                    <a:pt x="48718" y="142010"/>
                    <a:pt x="36803" y="135633"/>
                  </a:cubicBezTo>
                  <a:close/>
                  <a:moveTo>
                    <a:pt x="106038" y="104444"/>
                  </a:moveTo>
                  <a:cubicBezTo>
                    <a:pt x="122017" y="86036"/>
                    <a:pt x="122017" y="58773"/>
                    <a:pt x="106038" y="40365"/>
                  </a:cubicBezTo>
                  <a:cubicBezTo>
                    <a:pt x="98057" y="32248"/>
                    <a:pt x="87019" y="27825"/>
                    <a:pt x="75604" y="28173"/>
                  </a:cubicBezTo>
                  <a:cubicBezTo>
                    <a:pt x="64274" y="27823"/>
                    <a:pt x="53322" y="32252"/>
                    <a:pt x="45457" y="40365"/>
                  </a:cubicBezTo>
                  <a:cubicBezTo>
                    <a:pt x="29599" y="58818"/>
                    <a:pt x="29599" y="85991"/>
                    <a:pt x="45457" y="104444"/>
                  </a:cubicBezTo>
                  <a:cubicBezTo>
                    <a:pt x="53322" y="112557"/>
                    <a:pt x="64274" y="116986"/>
                    <a:pt x="75604" y="116636"/>
                  </a:cubicBezTo>
                  <a:cubicBezTo>
                    <a:pt x="87117" y="117064"/>
                    <a:pt x="98274" y="112636"/>
                    <a:pt x="106323" y="104444"/>
                  </a:cubicBezTo>
                  <a:close/>
                </a:path>
              </a:pathLst>
            </a:custGeom>
            <a:grpFill/>
            <a:ln w="951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7C1E228-5295-C447-9E58-BB1BDBCC3E53}"/>
                </a:ext>
              </a:extLst>
            </p:cNvPr>
            <p:cNvSpPr/>
            <p:nvPr/>
          </p:nvSpPr>
          <p:spPr>
            <a:xfrm>
              <a:off x="23256397" y="6783973"/>
              <a:ext cx="151223" cy="198199"/>
            </a:xfrm>
            <a:custGeom>
              <a:avLst/>
              <a:gdLst>
                <a:gd name="connsiteX0" fmla="*/ 151224 w 151223"/>
                <a:gd name="connsiteY0" fmla="*/ 0 h 198199"/>
                <a:gd name="connsiteX1" fmla="*/ 151224 w 151223"/>
                <a:gd name="connsiteY1" fmla="*/ 196112 h 198199"/>
                <a:gd name="connsiteX2" fmla="*/ 119269 w 151223"/>
                <a:gd name="connsiteY2" fmla="*/ 196112 h 198199"/>
                <a:gd name="connsiteX3" fmla="*/ 119269 w 151223"/>
                <a:gd name="connsiteY3" fmla="*/ 178060 h 198199"/>
                <a:gd name="connsiteX4" fmla="*/ 98917 w 151223"/>
                <a:gd name="connsiteY4" fmla="*/ 193182 h 198199"/>
                <a:gd name="connsiteX5" fmla="*/ 72098 w 151223"/>
                <a:gd name="connsiteY5" fmla="*/ 198191 h 198199"/>
                <a:gd name="connsiteX6" fmla="*/ 35293 w 151223"/>
                <a:gd name="connsiteY6" fmla="*/ 188740 h 198199"/>
                <a:gd name="connsiteX7" fmla="*/ 9520 w 151223"/>
                <a:gd name="connsiteY7" fmla="*/ 163222 h 198199"/>
                <a:gd name="connsiteX8" fmla="*/ 9 w 151223"/>
                <a:gd name="connsiteY8" fmla="*/ 125417 h 198199"/>
                <a:gd name="connsiteX9" fmla="*/ 9520 w 151223"/>
                <a:gd name="connsiteY9" fmla="*/ 87612 h 198199"/>
                <a:gd name="connsiteX10" fmla="*/ 35293 w 151223"/>
                <a:gd name="connsiteY10" fmla="*/ 62189 h 198199"/>
                <a:gd name="connsiteX11" fmla="*/ 72098 w 151223"/>
                <a:gd name="connsiteY11" fmla="*/ 52737 h 198199"/>
                <a:gd name="connsiteX12" fmla="*/ 97966 w 151223"/>
                <a:gd name="connsiteY12" fmla="*/ 57463 h 198199"/>
                <a:gd name="connsiteX13" fmla="*/ 117937 w 151223"/>
                <a:gd name="connsiteY13" fmla="*/ 71734 h 198199"/>
                <a:gd name="connsiteX14" fmla="*/ 117938 w 151223"/>
                <a:gd name="connsiteY14" fmla="*/ 0 h 198199"/>
                <a:gd name="connsiteX15" fmla="*/ 97681 w 151223"/>
                <a:gd name="connsiteY15" fmla="*/ 164450 h 198199"/>
                <a:gd name="connsiteX16" fmla="*/ 112897 w 151223"/>
                <a:gd name="connsiteY16" fmla="*/ 148950 h 198199"/>
                <a:gd name="connsiteX17" fmla="*/ 112897 w 151223"/>
                <a:gd name="connsiteY17" fmla="*/ 102451 h 198199"/>
                <a:gd name="connsiteX18" fmla="*/ 97681 w 151223"/>
                <a:gd name="connsiteY18" fmla="*/ 86951 h 198199"/>
                <a:gd name="connsiteX19" fmla="*/ 54599 w 151223"/>
                <a:gd name="connsiteY19" fmla="*/ 86951 h 198199"/>
                <a:gd name="connsiteX20" fmla="*/ 39382 w 151223"/>
                <a:gd name="connsiteY20" fmla="*/ 102451 h 198199"/>
                <a:gd name="connsiteX21" fmla="*/ 39382 w 151223"/>
                <a:gd name="connsiteY21" fmla="*/ 148950 h 198199"/>
                <a:gd name="connsiteX22" fmla="*/ 54599 w 151223"/>
                <a:gd name="connsiteY22" fmla="*/ 164450 h 198199"/>
                <a:gd name="connsiteX23" fmla="*/ 97681 w 151223"/>
                <a:gd name="connsiteY23" fmla="*/ 164450 h 19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223" h="198199">
                  <a:moveTo>
                    <a:pt x="151224" y="0"/>
                  </a:moveTo>
                  <a:lnTo>
                    <a:pt x="151224" y="196112"/>
                  </a:lnTo>
                  <a:lnTo>
                    <a:pt x="119269" y="196112"/>
                  </a:lnTo>
                  <a:lnTo>
                    <a:pt x="119269" y="178060"/>
                  </a:lnTo>
                  <a:cubicBezTo>
                    <a:pt x="113876" y="184724"/>
                    <a:pt x="106875" y="189926"/>
                    <a:pt x="98917" y="193182"/>
                  </a:cubicBezTo>
                  <a:cubicBezTo>
                    <a:pt x="90409" y="196633"/>
                    <a:pt x="81286" y="198337"/>
                    <a:pt x="72098" y="198191"/>
                  </a:cubicBezTo>
                  <a:cubicBezTo>
                    <a:pt x="59211" y="198275"/>
                    <a:pt x="46525" y="195018"/>
                    <a:pt x="35293" y="188740"/>
                  </a:cubicBezTo>
                  <a:cubicBezTo>
                    <a:pt x="24431" y="182847"/>
                    <a:pt x="15490" y="173994"/>
                    <a:pt x="9520" y="163222"/>
                  </a:cubicBezTo>
                  <a:cubicBezTo>
                    <a:pt x="3137" y="151640"/>
                    <a:pt x="-138" y="138621"/>
                    <a:pt x="9" y="125417"/>
                  </a:cubicBezTo>
                  <a:cubicBezTo>
                    <a:pt x="-199" y="112206"/>
                    <a:pt x="3080" y="99172"/>
                    <a:pt x="9520" y="87612"/>
                  </a:cubicBezTo>
                  <a:cubicBezTo>
                    <a:pt x="15521" y="76888"/>
                    <a:pt x="24457" y="68073"/>
                    <a:pt x="35293" y="62189"/>
                  </a:cubicBezTo>
                  <a:cubicBezTo>
                    <a:pt x="46525" y="55911"/>
                    <a:pt x="59211" y="52653"/>
                    <a:pt x="72098" y="52737"/>
                  </a:cubicBezTo>
                  <a:cubicBezTo>
                    <a:pt x="80951" y="52587"/>
                    <a:pt x="89745" y="54194"/>
                    <a:pt x="97966" y="57463"/>
                  </a:cubicBezTo>
                  <a:cubicBezTo>
                    <a:pt x="105663" y="60587"/>
                    <a:pt x="112506" y="65478"/>
                    <a:pt x="117937" y="71734"/>
                  </a:cubicBezTo>
                  <a:lnTo>
                    <a:pt x="117938" y="0"/>
                  </a:lnTo>
                  <a:close/>
                  <a:moveTo>
                    <a:pt x="97681" y="164450"/>
                  </a:moveTo>
                  <a:cubicBezTo>
                    <a:pt x="104097" y="160781"/>
                    <a:pt x="109364" y="155416"/>
                    <a:pt x="112897" y="148950"/>
                  </a:cubicBezTo>
                  <a:cubicBezTo>
                    <a:pt x="120384" y="134343"/>
                    <a:pt x="120384" y="117058"/>
                    <a:pt x="112897" y="102451"/>
                  </a:cubicBezTo>
                  <a:cubicBezTo>
                    <a:pt x="109364" y="95985"/>
                    <a:pt x="104097" y="90620"/>
                    <a:pt x="97681" y="86951"/>
                  </a:cubicBezTo>
                  <a:cubicBezTo>
                    <a:pt x="84263" y="79637"/>
                    <a:pt x="68017" y="79637"/>
                    <a:pt x="54599" y="86951"/>
                  </a:cubicBezTo>
                  <a:cubicBezTo>
                    <a:pt x="48141" y="90567"/>
                    <a:pt x="42860" y="95946"/>
                    <a:pt x="39382" y="102451"/>
                  </a:cubicBezTo>
                  <a:cubicBezTo>
                    <a:pt x="31895" y="117058"/>
                    <a:pt x="31895" y="134343"/>
                    <a:pt x="39382" y="148950"/>
                  </a:cubicBezTo>
                  <a:cubicBezTo>
                    <a:pt x="42860" y="155455"/>
                    <a:pt x="48141" y="160834"/>
                    <a:pt x="54599" y="164450"/>
                  </a:cubicBezTo>
                  <a:cubicBezTo>
                    <a:pt x="68017" y="171764"/>
                    <a:pt x="84263" y="171764"/>
                    <a:pt x="97681" y="164450"/>
                  </a:cubicBezTo>
                  <a:close/>
                </a:path>
              </a:pathLst>
            </a:custGeom>
            <a:grpFill/>
            <a:ln w="951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0003438-A6E2-0742-946A-CDF633452829}"/>
                </a:ext>
              </a:extLst>
            </p:cNvPr>
            <p:cNvSpPr/>
            <p:nvPr/>
          </p:nvSpPr>
          <p:spPr>
            <a:xfrm>
              <a:off x="23426927" y="6837565"/>
              <a:ext cx="145226" cy="144601"/>
            </a:xfrm>
            <a:custGeom>
              <a:avLst/>
              <a:gdLst>
                <a:gd name="connsiteX0" fmla="*/ 144556 w 145226"/>
                <a:gd name="connsiteY0" fmla="*/ 82694 h 144601"/>
                <a:gd name="connsiteX1" fmla="*/ 33000 w 145226"/>
                <a:gd name="connsiteY1" fmla="*/ 82694 h 144601"/>
                <a:gd name="connsiteX2" fmla="*/ 48312 w 145226"/>
                <a:gd name="connsiteY2" fmla="*/ 107456 h 144601"/>
                <a:gd name="connsiteX3" fmla="*/ 79125 w 145226"/>
                <a:gd name="connsiteY3" fmla="*/ 116907 h 144601"/>
                <a:gd name="connsiteX4" fmla="*/ 117737 w 145226"/>
                <a:gd name="connsiteY4" fmla="*/ 101596 h 144601"/>
                <a:gd name="connsiteX5" fmla="*/ 135712 w 145226"/>
                <a:gd name="connsiteY5" fmla="*/ 121633 h 144601"/>
                <a:gd name="connsiteX6" fmla="*/ 111460 w 145226"/>
                <a:gd name="connsiteY6" fmla="*/ 138834 h 144601"/>
                <a:gd name="connsiteX7" fmla="*/ 37185 w 145226"/>
                <a:gd name="connsiteY7" fmla="*/ 135337 h 144601"/>
                <a:gd name="connsiteX8" fmla="*/ 9605 w 145226"/>
                <a:gd name="connsiteY8" fmla="*/ 109535 h 144601"/>
                <a:gd name="connsiteX9" fmla="*/ 9605 w 145226"/>
                <a:gd name="connsiteY9" fmla="*/ 34965 h 144601"/>
                <a:gd name="connsiteX10" fmla="*/ 35853 w 145226"/>
                <a:gd name="connsiteY10" fmla="*/ 9164 h 144601"/>
                <a:gd name="connsiteX11" fmla="*/ 110795 w 145226"/>
                <a:gd name="connsiteY11" fmla="*/ 9164 h 144601"/>
                <a:gd name="connsiteX12" fmla="*/ 135712 w 145226"/>
                <a:gd name="connsiteY12" fmla="*/ 34682 h 144601"/>
                <a:gd name="connsiteX13" fmla="*/ 145222 w 145226"/>
                <a:gd name="connsiteY13" fmla="*/ 72487 h 144601"/>
                <a:gd name="connsiteX14" fmla="*/ 144556 w 145226"/>
                <a:gd name="connsiteY14" fmla="*/ 82694 h 144601"/>
                <a:gd name="connsiteX15" fmla="*/ 46220 w 145226"/>
                <a:gd name="connsiteY15" fmla="*/ 35438 h 144601"/>
                <a:gd name="connsiteX16" fmla="*/ 32810 w 145226"/>
                <a:gd name="connsiteY16" fmla="*/ 60484 h 144601"/>
                <a:gd name="connsiteX17" fmla="*/ 113457 w 145226"/>
                <a:gd name="connsiteY17" fmla="*/ 60484 h 144601"/>
                <a:gd name="connsiteX18" fmla="*/ 73229 w 145226"/>
                <a:gd name="connsiteY18" fmla="*/ 26081 h 144601"/>
                <a:gd name="connsiteX19" fmla="*/ 46219 w 145226"/>
                <a:gd name="connsiteY19" fmla="*/ 35722 h 14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5226" h="144601">
                  <a:moveTo>
                    <a:pt x="144556" y="82694"/>
                  </a:moveTo>
                  <a:lnTo>
                    <a:pt x="33000" y="82694"/>
                  </a:lnTo>
                  <a:cubicBezTo>
                    <a:pt x="34678" y="92609"/>
                    <a:pt x="40168" y="101489"/>
                    <a:pt x="48312" y="107456"/>
                  </a:cubicBezTo>
                  <a:cubicBezTo>
                    <a:pt x="57271" y="113862"/>
                    <a:pt x="68092" y="117181"/>
                    <a:pt x="79125" y="116907"/>
                  </a:cubicBezTo>
                  <a:cubicBezTo>
                    <a:pt x="93577" y="117358"/>
                    <a:pt x="107567" y="111811"/>
                    <a:pt x="117737" y="101596"/>
                  </a:cubicBezTo>
                  <a:lnTo>
                    <a:pt x="135712" y="121633"/>
                  </a:lnTo>
                  <a:cubicBezTo>
                    <a:pt x="129212" y="129301"/>
                    <a:pt x="120870" y="135217"/>
                    <a:pt x="111460" y="138834"/>
                  </a:cubicBezTo>
                  <a:cubicBezTo>
                    <a:pt x="87228" y="147593"/>
                    <a:pt x="60475" y="146334"/>
                    <a:pt x="37185" y="135337"/>
                  </a:cubicBezTo>
                  <a:cubicBezTo>
                    <a:pt x="25696" y="129536"/>
                    <a:pt x="16124" y="120581"/>
                    <a:pt x="9605" y="109535"/>
                  </a:cubicBezTo>
                  <a:cubicBezTo>
                    <a:pt x="-3202" y="86308"/>
                    <a:pt x="-3202" y="58193"/>
                    <a:pt x="9605" y="34965"/>
                  </a:cubicBezTo>
                  <a:cubicBezTo>
                    <a:pt x="15731" y="24078"/>
                    <a:pt x="24831" y="15133"/>
                    <a:pt x="35853" y="9164"/>
                  </a:cubicBezTo>
                  <a:cubicBezTo>
                    <a:pt x="59321" y="-3055"/>
                    <a:pt x="87327" y="-3055"/>
                    <a:pt x="110795" y="9164"/>
                  </a:cubicBezTo>
                  <a:cubicBezTo>
                    <a:pt x="121328" y="15200"/>
                    <a:pt x="129957" y="24037"/>
                    <a:pt x="135712" y="34682"/>
                  </a:cubicBezTo>
                  <a:cubicBezTo>
                    <a:pt x="142086" y="46267"/>
                    <a:pt x="145361" y="59284"/>
                    <a:pt x="145222" y="72487"/>
                  </a:cubicBezTo>
                  <a:cubicBezTo>
                    <a:pt x="145222" y="75227"/>
                    <a:pt x="145222" y="78441"/>
                    <a:pt x="144556" y="82694"/>
                  </a:cubicBezTo>
                  <a:close/>
                  <a:moveTo>
                    <a:pt x="46220" y="35438"/>
                  </a:moveTo>
                  <a:cubicBezTo>
                    <a:pt x="38740" y="41814"/>
                    <a:pt x="33952" y="50756"/>
                    <a:pt x="32810" y="60484"/>
                  </a:cubicBezTo>
                  <a:lnTo>
                    <a:pt x="113457" y="60484"/>
                  </a:lnTo>
                  <a:cubicBezTo>
                    <a:pt x="111315" y="40247"/>
                    <a:pt x="93684" y="25170"/>
                    <a:pt x="73229" y="26081"/>
                  </a:cubicBezTo>
                  <a:cubicBezTo>
                    <a:pt x="63338" y="25877"/>
                    <a:pt x="53719" y="29310"/>
                    <a:pt x="46219" y="35722"/>
                  </a:cubicBezTo>
                  <a:close/>
                </a:path>
              </a:pathLst>
            </a:custGeom>
            <a:grpFill/>
            <a:ln w="951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5AAB542-260A-E448-A049-864155DA4DAA}"/>
                </a:ext>
              </a:extLst>
            </p:cNvPr>
            <p:cNvSpPr/>
            <p:nvPr/>
          </p:nvSpPr>
          <p:spPr>
            <a:xfrm>
              <a:off x="23589363" y="6837467"/>
              <a:ext cx="82359" cy="142618"/>
            </a:xfrm>
            <a:custGeom>
              <a:avLst/>
              <a:gdLst>
                <a:gd name="connsiteX0" fmla="*/ 82359 w 82359"/>
                <a:gd name="connsiteY0" fmla="*/ 0 h 142618"/>
                <a:gd name="connsiteX1" fmla="*/ 82359 w 82359"/>
                <a:gd name="connsiteY1" fmla="*/ 31472 h 142618"/>
                <a:gd name="connsiteX2" fmla="*/ 74561 w 82359"/>
                <a:gd name="connsiteY2" fmla="*/ 30622 h 142618"/>
                <a:gd name="connsiteX3" fmla="*/ 44223 w 82359"/>
                <a:gd name="connsiteY3" fmla="*/ 41869 h 142618"/>
                <a:gd name="connsiteX4" fmla="*/ 33286 w 82359"/>
                <a:gd name="connsiteY4" fmla="*/ 74286 h 142618"/>
                <a:gd name="connsiteX5" fmla="*/ 33286 w 82359"/>
                <a:gd name="connsiteY5" fmla="*/ 142618 h 142618"/>
                <a:gd name="connsiteX6" fmla="*/ 0 w 82359"/>
                <a:gd name="connsiteY6" fmla="*/ 142618 h 142618"/>
                <a:gd name="connsiteX7" fmla="*/ 0 w 82359"/>
                <a:gd name="connsiteY7" fmla="*/ 851 h 142618"/>
                <a:gd name="connsiteX8" fmla="*/ 31765 w 82359"/>
                <a:gd name="connsiteY8" fmla="*/ 851 h 142618"/>
                <a:gd name="connsiteX9" fmla="*/ 31765 w 82359"/>
                <a:gd name="connsiteY9" fmla="*/ 21549 h 142618"/>
                <a:gd name="connsiteX10" fmla="*/ 82359 w 82359"/>
                <a:gd name="connsiteY10" fmla="*/ 0 h 14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359" h="142618">
                  <a:moveTo>
                    <a:pt x="82359" y="0"/>
                  </a:moveTo>
                  <a:lnTo>
                    <a:pt x="82359" y="31472"/>
                  </a:lnTo>
                  <a:cubicBezTo>
                    <a:pt x="79794" y="30935"/>
                    <a:pt x="77182" y="30650"/>
                    <a:pt x="74561" y="30622"/>
                  </a:cubicBezTo>
                  <a:cubicBezTo>
                    <a:pt x="63313" y="30006"/>
                    <a:pt x="52317" y="34082"/>
                    <a:pt x="44223" y="41869"/>
                  </a:cubicBezTo>
                  <a:cubicBezTo>
                    <a:pt x="36453" y="50838"/>
                    <a:pt x="32527" y="62475"/>
                    <a:pt x="33286" y="74286"/>
                  </a:cubicBezTo>
                  <a:lnTo>
                    <a:pt x="33286" y="142618"/>
                  </a:lnTo>
                  <a:lnTo>
                    <a:pt x="0" y="142618"/>
                  </a:lnTo>
                  <a:lnTo>
                    <a:pt x="0" y="851"/>
                  </a:lnTo>
                  <a:lnTo>
                    <a:pt x="31765" y="851"/>
                  </a:lnTo>
                  <a:lnTo>
                    <a:pt x="31765" y="21549"/>
                  </a:lnTo>
                  <a:cubicBezTo>
                    <a:pt x="41275" y="7372"/>
                    <a:pt x="58203" y="0"/>
                    <a:pt x="82359" y="0"/>
                  </a:cubicBezTo>
                  <a:close/>
                </a:path>
              </a:pathLst>
            </a:custGeom>
            <a:grpFill/>
            <a:ln w="951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9FF1AEB-7457-964D-A7AF-C017442E1D29}"/>
                </a:ext>
              </a:extLst>
            </p:cNvPr>
            <p:cNvSpPr/>
            <p:nvPr/>
          </p:nvSpPr>
          <p:spPr>
            <a:xfrm>
              <a:off x="23691504" y="6837323"/>
              <a:ext cx="140256" cy="142761"/>
            </a:xfrm>
            <a:custGeom>
              <a:avLst/>
              <a:gdLst>
                <a:gd name="connsiteX0" fmla="*/ 123920 w 140256"/>
                <a:gd name="connsiteY0" fmla="*/ 15738 h 142761"/>
                <a:gd name="connsiteX1" fmla="*/ 140087 w 140256"/>
                <a:gd name="connsiteY1" fmla="*/ 62049 h 142761"/>
                <a:gd name="connsiteX2" fmla="*/ 140087 w 140256"/>
                <a:gd name="connsiteY2" fmla="*/ 142761 h 142761"/>
                <a:gd name="connsiteX3" fmla="*/ 106801 w 140256"/>
                <a:gd name="connsiteY3" fmla="*/ 142761 h 142761"/>
                <a:gd name="connsiteX4" fmla="*/ 106801 w 140256"/>
                <a:gd name="connsiteY4" fmla="*/ 66302 h 142761"/>
                <a:gd name="connsiteX5" fmla="*/ 98052 w 140256"/>
                <a:gd name="connsiteY5" fmla="*/ 37948 h 142761"/>
                <a:gd name="connsiteX6" fmla="*/ 73040 w 140256"/>
                <a:gd name="connsiteY6" fmla="*/ 28497 h 142761"/>
                <a:gd name="connsiteX7" fmla="*/ 44033 w 140256"/>
                <a:gd name="connsiteY7" fmla="*/ 39460 h 142761"/>
                <a:gd name="connsiteX8" fmla="*/ 33287 w 140256"/>
                <a:gd name="connsiteY8" fmla="*/ 71122 h 142761"/>
                <a:gd name="connsiteX9" fmla="*/ 33286 w 140256"/>
                <a:gd name="connsiteY9" fmla="*/ 142761 h 142761"/>
                <a:gd name="connsiteX10" fmla="*/ 0 w 140256"/>
                <a:gd name="connsiteY10" fmla="*/ 142761 h 142761"/>
                <a:gd name="connsiteX11" fmla="*/ 0 w 140256"/>
                <a:gd name="connsiteY11" fmla="*/ 994 h 142761"/>
                <a:gd name="connsiteX12" fmla="*/ 31765 w 140256"/>
                <a:gd name="connsiteY12" fmla="*/ 994 h 142761"/>
                <a:gd name="connsiteX13" fmla="*/ 31765 w 140256"/>
                <a:gd name="connsiteY13" fmla="*/ 19896 h 142761"/>
                <a:gd name="connsiteX14" fmla="*/ 52497 w 140256"/>
                <a:gd name="connsiteY14" fmla="*/ 5058 h 142761"/>
                <a:gd name="connsiteX15" fmla="*/ 81028 w 140256"/>
                <a:gd name="connsiteY15" fmla="*/ 49 h 142761"/>
                <a:gd name="connsiteX16" fmla="*/ 123920 w 140256"/>
                <a:gd name="connsiteY16" fmla="*/ 15738 h 1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56" h="142761">
                  <a:moveTo>
                    <a:pt x="123920" y="15738"/>
                  </a:moveTo>
                  <a:cubicBezTo>
                    <a:pt x="135501" y="28301"/>
                    <a:pt x="141351" y="45057"/>
                    <a:pt x="140087" y="62049"/>
                  </a:cubicBezTo>
                  <a:lnTo>
                    <a:pt x="140087" y="142761"/>
                  </a:lnTo>
                  <a:lnTo>
                    <a:pt x="106801" y="142761"/>
                  </a:lnTo>
                  <a:lnTo>
                    <a:pt x="106801" y="66302"/>
                  </a:lnTo>
                  <a:cubicBezTo>
                    <a:pt x="107631" y="56087"/>
                    <a:pt x="104501" y="45944"/>
                    <a:pt x="98052" y="37948"/>
                  </a:cubicBezTo>
                  <a:cubicBezTo>
                    <a:pt x="91465" y="31377"/>
                    <a:pt x="82356" y="27935"/>
                    <a:pt x="73040" y="28497"/>
                  </a:cubicBezTo>
                  <a:cubicBezTo>
                    <a:pt x="62243" y="27888"/>
                    <a:pt x="51694" y="31874"/>
                    <a:pt x="44033" y="39460"/>
                  </a:cubicBezTo>
                  <a:cubicBezTo>
                    <a:pt x="36378" y="48186"/>
                    <a:pt x="32514" y="59571"/>
                    <a:pt x="33287" y="71122"/>
                  </a:cubicBezTo>
                  <a:lnTo>
                    <a:pt x="33286" y="142761"/>
                  </a:lnTo>
                  <a:lnTo>
                    <a:pt x="0" y="142761"/>
                  </a:lnTo>
                  <a:lnTo>
                    <a:pt x="0" y="994"/>
                  </a:lnTo>
                  <a:lnTo>
                    <a:pt x="31765" y="994"/>
                  </a:lnTo>
                  <a:lnTo>
                    <a:pt x="31765" y="19896"/>
                  </a:lnTo>
                  <a:cubicBezTo>
                    <a:pt x="37313" y="13300"/>
                    <a:pt x="44443" y="8197"/>
                    <a:pt x="52497" y="5058"/>
                  </a:cubicBezTo>
                  <a:cubicBezTo>
                    <a:pt x="61583" y="1536"/>
                    <a:pt x="71279" y="-166"/>
                    <a:pt x="81028" y="49"/>
                  </a:cubicBezTo>
                  <a:cubicBezTo>
                    <a:pt x="96854" y="-590"/>
                    <a:pt x="112287" y="5055"/>
                    <a:pt x="123920" y="15738"/>
                  </a:cubicBezTo>
                  <a:close/>
                </a:path>
              </a:pathLst>
            </a:custGeom>
            <a:grpFill/>
            <a:ln w="951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A52AE2C-3E02-7246-B384-5DFF41B06A1C}"/>
                </a:ext>
              </a:extLst>
            </p:cNvPr>
            <p:cNvSpPr/>
            <p:nvPr/>
          </p:nvSpPr>
          <p:spPr>
            <a:xfrm>
              <a:off x="23861024"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4" y="34764"/>
                    <a:pt x="-162" y="29062"/>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610E0471-0E97-3D4C-960F-8E38677D2E68}"/>
                </a:ext>
              </a:extLst>
            </p:cNvPr>
            <p:cNvSpPr/>
            <p:nvPr/>
          </p:nvSpPr>
          <p:spPr>
            <a:xfrm>
              <a:off x="20678775" y="6937066"/>
              <a:ext cx="43748" cy="45099"/>
            </a:xfrm>
            <a:custGeom>
              <a:avLst/>
              <a:gdLst>
                <a:gd name="connsiteX0" fmla="*/ 6420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0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420" y="38860"/>
                  </a:moveTo>
                  <a:cubicBezTo>
                    <a:pt x="2155" y="34764"/>
                    <a:pt x="-161" y="29062"/>
                    <a:pt x="48" y="23171"/>
                  </a:cubicBezTo>
                  <a:cubicBezTo>
                    <a:pt x="-748" y="11192"/>
                    <a:pt x="8379" y="839"/>
                    <a:pt x="20433" y="48"/>
                  </a:cubicBezTo>
                  <a:cubicBezTo>
                    <a:pt x="32487" y="-743"/>
                    <a:pt x="42905" y="8327"/>
                    <a:pt x="43701" y="20306"/>
                  </a:cubicBezTo>
                  <a:cubicBezTo>
                    <a:pt x="43764" y="21260"/>
                    <a:pt x="43764" y="22217"/>
                    <a:pt x="43701" y="23171"/>
                  </a:cubicBezTo>
                  <a:cubicBezTo>
                    <a:pt x="43911" y="29062"/>
                    <a:pt x="41595" y="34764"/>
                    <a:pt x="37329" y="38860"/>
                  </a:cubicBezTo>
                  <a:cubicBezTo>
                    <a:pt x="28726" y="47179"/>
                    <a:pt x="15022" y="47179"/>
                    <a:pt x="6420" y="38860"/>
                  </a:cubicBezTo>
                  <a:close/>
                </a:path>
              </a:pathLst>
            </a:custGeom>
            <a:grpFill/>
            <a:ln w="951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CED07A6-AFFE-5840-9D95-393E298ACAA1}"/>
                </a:ext>
              </a:extLst>
            </p:cNvPr>
            <p:cNvSpPr/>
            <p:nvPr/>
          </p:nvSpPr>
          <p:spPr>
            <a:xfrm>
              <a:off x="22697151" y="6937066"/>
              <a:ext cx="43748" cy="45099"/>
            </a:xfrm>
            <a:custGeom>
              <a:avLst/>
              <a:gdLst>
                <a:gd name="connsiteX0" fmla="*/ 6611 w 43748"/>
                <a:gd name="connsiteY0" fmla="*/ 38860 h 45099"/>
                <a:gd name="connsiteX1" fmla="*/ 48 w 43748"/>
                <a:gd name="connsiteY1" fmla="*/ 23171 h 45099"/>
                <a:gd name="connsiteX2" fmla="*/ 20433 w 43748"/>
                <a:gd name="connsiteY2" fmla="*/ 48 h 45099"/>
                <a:gd name="connsiteX3" fmla="*/ 43701 w 43748"/>
                <a:gd name="connsiteY3" fmla="*/ 20306 h 45099"/>
                <a:gd name="connsiteX4" fmla="*/ 43701 w 43748"/>
                <a:gd name="connsiteY4" fmla="*/ 23171 h 45099"/>
                <a:gd name="connsiteX5" fmla="*/ 37329 w 43748"/>
                <a:gd name="connsiteY5" fmla="*/ 38860 h 45099"/>
                <a:gd name="connsiteX6" fmla="*/ 6421 w 43748"/>
                <a:gd name="connsiteY6" fmla="*/ 38860 h 4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48" h="45099">
                  <a:moveTo>
                    <a:pt x="6611" y="38860"/>
                  </a:moveTo>
                  <a:cubicBezTo>
                    <a:pt x="2275" y="34798"/>
                    <a:pt x="-112" y="29091"/>
                    <a:pt x="48" y="23171"/>
                  </a:cubicBezTo>
                  <a:cubicBezTo>
                    <a:pt x="-748" y="11192"/>
                    <a:pt x="8379" y="839"/>
                    <a:pt x="20433" y="48"/>
                  </a:cubicBezTo>
                  <a:cubicBezTo>
                    <a:pt x="32488" y="-743"/>
                    <a:pt x="42905" y="8327"/>
                    <a:pt x="43701" y="20306"/>
                  </a:cubicBezTo>
                  <a:cubicBezTo>
                    <a:pt x="43764" y="21260"/>
                    <a:pt x="43764" y="22217"/>
                    <a:pt x="43701" y="23171"/>
                  </a:cubicBezTo>
                  <a:cubicBezTo>
                    <a:pt x="43911" y="29062"/>
                    <a:pt x="41595" y="34764"/>
                    <a:pt x="37329" y="38860"/>
                  </a:cubicBezTo>
                  <a:cubicBezTo>
                    <a:pt x="28727" y="47179"/>
                    <a:pt x="15023" y="47179"/>
                    <a:pt x="6421" y="38860"/>
                  </a:cubicBezTo>
                  <a:close/>
                </a:path>
              </a:pathLst>
            </a:custGeom>
            <a:grpFill/>
            <a:ln w="9510" cap="flat">
              <a:noFill/>
              <a:prstDash val="solid"/>
              <a:miter/>
            </a:ln>
          </p:spPr>
          <p:txBody>
            <a:bodyPr rtlCol="0" anchor="ctr"/>
            <a:lstStyle/>
            <a:p>
              <a:endParaRPr lang="en-US"/>
            </a:p>
          </p:txBody>
        </p:sp>
      </p:grpSp>
    </p:spTree>
    <p:extLst>
      <p:ext uri="{BB962C8B-B14F-4D97-AF65-F5344CB8AC3E}">
        <p14:creationId xmlns:p14="http://schemas.microsoft.com/office/powerpoint/2010/main" val="6876832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50"/>
                                        <p:tgtEl>
                                          <p:spTgt spid="13"/>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250"/>
                                        <p:tgtEl>
                                          <p:spTgt spid="57"/>
                                        </p:tgtEl>
                                        <p:attrNameLst>
                                          <p:attrName>ppt_x</p:attrName>
                                        </p:attrNameLst>
                                      </p:cBhvr>
                                      <p:tavLst>
                                        <p:tav tm="0">
                                          <p:val>
                                            <p:strVal val="#ppt_x-#ppt_w*1.125000"/>
                                          </p:val>
                                        </p:tav>
                                        <p:tav tm="100000">
                                          <p:val>
                                            <p:strVal val="#ppt_x"/>
                                          </p:val>
                                        </p:tav>
                                      </p:tavLst>
                                    </p:anim>
                                    <p:animEffect transition="in" filter="wipe(right)">
                                      <p:cBhvr>
                                        <p:cTn id="16"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Full Slid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60189ED-6C75-624D-8CC4-410C218672C6}"/>
              </a:ext>
            </a:extLst>
          </p:cNvPr>
          <p:cNvSpPr>
            <a:spLocks noGrp="1"/>
          </p:cNvSpPr>
          <p:nvPr>
            <p:ph type="pic" sz="quarter" idx="16" hasCustomPrompt="1"/>
          </p:nvPr>
        </p:nvSpPr>
        <p:spPr>
          <a:xfrm>
            <a:off x="0" y="0"/>
            <a:ext cx="16257588" cy="9144000"/>
          </a:xfrm>
          <a:noFill/>
          <a:effectLst/>
        </p:spPr>
        <p:txBody>
          <a:bodyPr tIns="0" anchor="ctr">
            <a:normAutofit/>
          </a:bodyPr>
          <a:lstStyle>
            <a:lvl1pPr algn="ctr">
              <a:defRPr sz="1800" b="0" i="0">
                <a:solidFill>
                  <a:schemeClr val="tx1"/>
                </a:solidFill>
                <a:latin typeface="Arial" panose="020B0604020202020204" pitchFamily="34" charset="0"/>
              </a:defRPr>
            </a:lvl1pPr>
          </a:lstStyle>
          <a:p>
            <a:r>
              <a:rPr lang="en-US"/>
              <a:t>Drag and drop image</a:t>
            </a:r>
          </a:p>
        </p:txBody>
      </p:sp>
      <p:sp>
        <p:nvSpPr>
          <p:cNvPr id="6" name="Text Placeholder 19">
            <a:extLst>
              <a:ext uri="{FF2B5EF4-FFF2-40B4-BE49-F238E27FC236}">
                <a16:creationId xmlns:a16="http://schemas.microsoft.com/office/drawing/2014/main" id="{ADE9F1F9-63BA-9440-842A-398C70C55437}"/>
              </a:ext>
            </a:extLst>
          </p:cNvPr>
          <p:cNvSpPr>
            <a:spLocks noGrp="1"/>
          </p:cNvSpPr>
          <p:nvPr>
            <p:ph type="body" sz="quarter" idx="15"/>
          </p:nvPr>
        </p:nvSpPr>
        <p:spPr>
          <a:xfrm>
            <a:off x="13907021" y="8520358"/>
            <a:ext cx="1423467" cy="139141"/>
          </a:xfrm>
        </p:spPr>
        <p:txBody>
          <a:bodyPr wrap="none">
            <a:spAutoFit/>
          </a:bodyPr>
          <a:lstStyle>
            <a:lvl1pPr algn="r">
              <a:defRPr sz="900" b="0" i="0" baseline="0">
                <a:solidFill>
                  <a:schemeClr val="bg1">
                    <a:lumMod val="65000"/>
                  </a:schemeClr>
                </a:solidFill>
                <a:effectLst/>
              </a:defRPr>
            </a:lvl1pPr>
            <a:lvl2pPr marL="0" indent="0">
              <a:buNone/>
              <a:defRPr/>
            </a:lvl2pPr>
          </a:lstStyle>
          <a:p>
            <a:pPr lvl="0"/>
            <a:r>
              <a:rPr lang="en-US"/>
              <a:t>Click to edit Master text styles</a:t>
            </a:r>
          </a:p>
        </p:txBody>
      </p:sp>
      <p:sp>
        <p:nvSpPr>
          <p:cNvPr id="7" name="Picture Placeholder 16">
            <a:extLst>
              <a:ext uri="{FF2B5EF4-FFF2-40B4-BE49-F238E27FC236}">
                <a16:creationId xmlns:a16="http://schemas.microsoft.com/office/drawing/2014/main" id="{210222D1-2794-F642-9B6D-296DBD1CF8F2}"/>
              </a:ext>
            </a:extLst>
          </p:cNvPr>
          <p:cNvSpPr>
            <a:spLocks noGrp="1" noChangeAspect="1"/>
          </p:cNvSpPr>
          <p:nvPr>
            <p:ph type="pic" sz="quarter" idx="14" hasCustomPrompt="1"/>
          </p:nvPr>
        </p:nvSpPr>
        <p:spPr>
          <a:xfrm>
            <a:off x="905256" y="8439912"/>
            <a:ext cx="329184" cy="301752"/>
          </a:xfrm>
        </p:spPr>
        <p:txBody>
          <a:bodyPr wrap="none" anchor="t">
            <a:noAutofit/>
          </a:bodyPr>
          <a:lstStyle>
            <a:lvl1pPr algn="ctr">
              <a:defRPr sz="1800" b="0" i="0">
                <a:solidFill>
                  <a:srgbClr val="FF2F92"/>
                </a:solidFill>
              </a:defRPr>
            </a:lvl1pPr>
          </a:lstStyle>
          <a:p>
            <a:r>
              <a:rPr lang="en-US"/>
              <a:t>Infor</a:t>
            </a:r>
          </a:p>
        </p:txBody>
      </p:sp>
      <p:sp>
        <p:nvSpPr>
          <p:cNvPr id="10" name="Footer Placeholder">
            <a:extLst>
              <a:ext uri="{FF2B5EF4-FFF2-40B4-BE49-F238E27FC236}">
                <a16:creationId xmlns:a16="http://schemas.microsoft.com/office/drawing/2014/main" id="{7E143BA5-D8C6-7D4B-BAE1-3064B76D4CCA}"/>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lvl1pPr algn="l">
              <a:defRPr sz="900" b="0" i="0">
                <a:solidFill>
                  <a:schemeClr val="bg1">
                    <a:lumMod val="65000"/>
                  </a:schemeClr>
                </a:solidFill>
                <a:latin typeface="Arial" panose="020B0604020202020204" pitchFamily="34" charset="0"/>
              </a:defRPr>
            </a:lvl1pPr>
          </a:lstStyle>
          <a:p>
            <a:r>
              <a:rPr lang="en-US" dirty="0"/>
              <a:t>Fall 2022 – Corporate PowerPoint Template  |  December 2022</a:t>
            </a:r>
          </a:p>
        </p:txBody>
      </p:sp>
      <p:sp>
        <p:nvSpPr>
          <p:cNvPr id="12" name="Slide Number Placeholder">
            <a:extLst>
              <a:ext uri="{FF2B5EF4-FFF2-40B4-BE49-F238E27FC236}">
                <a16:creationId xmlns:a16="http://schemas.microsoft.com/office/drawing/2014/main" id="{D047F8D3-2D27-E541-911B-5C052A2CD02C}"/>
              </a:ext>
            </a:extLst>
          </p:cNvPr>
          <p:cNvSpPr>
            <a:spLocks noGrp="1"/>
          </p:cNvSpPr>
          <p:nvPr>
            <p:ph type="sldNum" sz="quarter" idx="4"/>
          </p:nvPr>
        </p:nvSpPr>
        <p:spPr>
          <a:xfrm>
            <a:off x="8050248" y="8512664"/>
            <a:ext cx="157094" cy="153888"/>
          </a:xfrm>
          <a:prstGeom prst="rect">
            <a:avLst/>
          </a:prstGeom>
        </p:spPr>
        <p:txBody>
          <a:bodyPr vert="horz" wrap="none" lIns="0" tIns="0" rIns="0" bIns="0" rtlCol="0" anchor="ctr">
            <a:spAutoFit/>
          </a:bodyPr>
          <a:lstStyle>
            <a:lvl1pPr algn="ctr">
              <a:defRPr sz="1000" b="0" i="0">
                <a:solidFill>
                  <a:schemeClr val="bg1">
                    <a:lumMod val="50000"/>
                  </a:schemeClr>
                </a:solidFill>
                <a:latin typeface="Arial" panose="020B0604020202020204" pitchFamily="34" charset="0"/>
                <a:cs typeface="Arial" panose="020B0604020202020204" pitchFamily="34" charset="0"/>
              </a:defRPr>
            </a:lvl1pPr>
          </a:lstStyle>
          <a:p>
            <a:fld id="{8E4D2BAF-2300-4C40-83DE-DBE2DB483FEC}" type="slidenum">
              <a:rPr lang="en-US" smtClean="0"/>
              <a:t>‹#›</a:t>
            </a:fld>
            <a:endParaRPr lang="en-US"/>
          </a:p>
        </p:txBody>
      </p:sp>
    </p:spTree>
    <p:extLst>
      <p:ext uri="{BB962C8B-B14F-4D97-AF65-F5344CB8AC3E}">
        <p14:creationId xmlns:p14="http://schemas.microsoft.com/office/powerpoint/2010/main" val="16087120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BC5632DD-A1C3-374F-9608-992AC5E98146}"/>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22" y="-571"/>
            <a:ext cx="16258032" cy="9145143"/>
          </a:xfrm>
          <a:prstGeom prst="rect">
            <a:avLst/>
          </a:prstGeom>
        </p:spPr>
      </p:pic>
      <p:sp>
        <p:nvSpPr>
          <p:cNvPr id="2" name="Slide Title"/>
          <p:cNvSpPr>
            <a:spLocks noGrp="1"/>
          </p:cNvSpPr>
          <p:nvPr>
            <p:ph type="title"/>
          </p:nvPr>
        </p:nvSpPr>
        <p:spPr>
          <a:xfrm>
            <a:off x="859536" y="1155032"/>
            <a:ext cx="14430375" cy="1099219"/>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900112" y="2434167"/>
            <a:ext cx="14430375" cy="580178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EF5AF24-46DA-F64E-9926-62C2F4DD709B}"/>
              </a:ext>
            </a:extLst>
          </p:cNvPr>
          <p:cNvSpPr txBox="1"/>
          <p:nvPr/>
        </p:nvSpPr>
        <p:spPr>
          <a:xfrm>
            <a:off x="6216253" y="9541565"/>
            <a:ext cx="3825086" cy="253916"/>
          </a:xfrm>
          <a:prstGeom prst="rect">
            <a:avLst/>
          </a:prstGeom>
          <a:noFill/>
        </p:spPr>
        <p:txBody>
          <a:bodyPr wrap="none" rtlCol="0">
            <a:spAutoFit/>
          </a:bodyPr>
          <a:lstStyle/>
          <a:p>
            <a:pPr algn="ctr"/>
            <a:r>
              <a:rPr lang="en-US" sz="1050" b="0" i="0" spc="300" dirty="0">
                <a:solidFill>
                  <a:schemeClr val="bg1">
                    <a:lumMod val="50000"/>
                  </a:schemeClr>
                </a:solidFill>
                <a:latin typeface="Arial" panose="020B0604020202020204" pitchFamily="34" charset="0"/>
              </a:rPr>
              <a:t>TEMPLATE BUILD : DECEMBER 2022</a:t>
            </a:r>
          </a:p>
        </p:txBody>
      </p:sp>
      <p:sp>
        <p:nvSpPr>
          <p:cNvPr id="12" name="*Confidential*" hidden="1">
            <a:extLst>
              <a:ext uri="{FF2B5EF4-FFF2-40B4-BE49-F238E27FC236}">
                <a16:creationId xmlns:a16="http://schemas.microsoft.com/office/drawing/2014/main" id="{C0691014-3F9A-D74A-BB64-0D046C0CD06E}"/>
              </a:ext>
            </a:extLst>
          </p:cNvPr>
          <p:cNvSpPr txBox="1"/>
          <p:nvPr/>
        </p:nvSpPr>
        <p:spPr>
          <a:xfrm>
            <a:off x="6380719" y="8528051"/>
            <a:ext cx="3496150" cy="123111"/>
          </a:xfrm>
          <a:prstGeom prst="rect">
            <a:avLst/>
          </a:prstGeom>
          <a:noFill/>
          <a:effectLst/>
        </p:spPr>
        <p:txBody>
          <a:bodyPr wrap="none" lIns="0" tIns="0" rIns="0" bIns="0" rtlCol="0" anchor="ctr">
            <a:spAutoFit/>
          </a:bodyPr>
          <a:lstStyle/>
          <a:p>
            <a:pPr algn="ctr"/>
            <a:r>
              <a:rPr lang="en-US" sz="800" spc="0">
                <a:solidFill>
                  <a:schemeClr val="accent6"/>
                </a:solidFill>
                <a:effectLst/>
              </a:rPr>
              <a:t>CONFIDENTIAL – INTERNAL USE ONLY, NOT FOR DISTRIBUTION.  |  </a:t>
            </a:r>
            <a:fld id="{FDF7789E-06FE-1848-B3EB-E4028C03A169}" type="slidenum">
              <a:rPr lang="en-US" sz="800" b="1" spc="0" smtClean="0">
                <a:solidFill>
                  <a:schemeClr val="bg1">
                    <a:lumMod val="50000"/>
                  </a:schemeClr>
                </a:solidFill>
                <a:effectLst/>
              </a:rPr>
              <a:t>‹#›</a:t>
            </a:fld>
            <a:endParaRPr lang="en-US" sz="800" b="1" spc="0">
              <a:solidFill>
                <a:schemeClr val="bg1">
                  <a:lumMod val="50000"/>
                </a:schemeClr>
              </a:solidFill>
              <a:effectLst/>
            </a:endParaRPr>
          </a:p>
        </p:txBody>
      </p:sp>
      <p:sp>
        <p:nvSpPr>
          <p:cNvPr id="13" name="Freeform 1">
            <a:extLst>
              <a:ext uri="{FF2B5EF4-FFF2-40B4-BE49-F238E27FC236}">
                <a16:creationId xmlns:a16="http://schemas.microsoft.com/office/drawing/2014/main" id="{0ADD2237-D19A-914B-BD8B-D90867DB0921}"/>
              </a:ext>
            </a:extLst>
          </p:cNvPr>
          <p:cNvSpPr>
            <a:spLocks noChangeAspect="1" noChangeArrowheads="1"/>
          </p:cNvSpPr>
          <p:nvPr userDrawn="1"/>
        </p:nvSpPr>
        <p:spPr bwMode="auto">
          <a:xfrm>
            <a:off x="905256" y="8476488"/>
            <a:ext cx="388100" cy="155448"/>
          </a:xfrm>
          <a:custGeom>
            <a:avLst/>
            <a:gdLst>
              <a:gd name="T0" fmla="*/ 0 w 27999"/>
              <a:gd name="T1" fmla="*/ 2909 h 11216"/>
              <a:gd name="T2" fmla="*/ 0 w 27999"/>
              <a:gd name="T3" fmla="*/ 2909 h 11216"/>
              <a:gd name="T4" fmla="*/ 2098 w 27999"/>
              <a:gd name="T5" fmla="*/ 2909 h 11216"/>
              <a:gd name="T6" fmla="*/ 2098 w 27999"/>
              <a:gd name="T7" fmla="*/ 308 h 11216"/>
              <a:gd name="T8" fmla="*/ 0 w 27999"/>
              <a:gd name="T9" fmla="*/ 1763 h 11216"/>
              <a:gd name="T10" fmla="*/ 0 w 27999"/>
              <a:gd name="T11" fmla="*/ 2909 h 11216"/>
              <a:gd name="T12" fmla="*/ 23216 w 27999"/>
              <a:gd name="T13" fmla="*/ 11048 h 11216"/>
              <a:gd name="T14" fmla="*/ 23216 w 27999"/>
              <a:gd name="T15" fmla="*/ 11048 h 11216"/>
              <a:gd name="T16" fmla="*/ 25313 w 27999"/>
              <a:gd name="T17" fmla="*/ 11048 h 11216"/>
              <a:gd name="T18" fmla="*/ 25313 w 27999"/>
              <a:gd name="T19" fmla="*/ 8194 h 11216"/>
              <a:gd name="T20" fmla="*/ 27103 w 27999"/>
              <a:gd name="T21" fmla="*/ 5622 h 11216"/>
              <a:gd name="T22" fmla="*/ 27998 w 27999"/>
              <a:gd name="T23" fmla="*/ 5761 h 11216"/>
              <a:gd name="T24" fmla="*/ 27998 w 27999"/>
              <a:gd name="T25" fmla="*/ 3888 h 11216"/>
              <a:gd name="T26" fmla="*/ 25313 w 27999"/>
              <a:gd name="T27" fmla="*/ 4672 h 11216"/>
              <a:gd name="T28" fmla="*/ 25313 w 27999"/>
              <a:gd name="T29" fmla="*/ 4056 h 11216"/>
              <a:gd name="T30" fmla="*/ 23216 w 27999"/>
              <a:gd name="T31" fmla="*/ 4056 h 11216"/>
              <a:gd name="T32" fmla="*/ 23216 w 27999"/>
              <a:gd name="T33" fmla="*/ 11048 h 11216"/>
              <a:gd name="T34" fmla="*/ 18600 w 27999"/>
              <a:gd name="T35" fmla="*/ 9313 h 11216"/>
              <a:gd name="T36" fmla="*/ 18600 w 27999"/>
              <a:gd name="T37" fmla="*/ 9313 h 11216"/>
              <a:gd name="T38" fmla="*/ 16921 w 27999"/>
              <a:gd name="T39" fmla="*/ 7551 h 11216"/>
              <a:gd name="T40" fmla="*/ 18600 w 27999"/>
              <a:gd name="T41" fmla="*/ 5789 h 11216"/>
              <a:gd name="T42" fmla="*/ 20278 w 27999"/>
              <a:gd name="T43" fmla="*/ 7551 h 11216"/>
              <a:gd name="T44" fmla="*/ 18600 w 27999"/>
              <a:gd name="T45" fmla="*/ 9313 h 11216"/>
              <a:gd name="T46" fmla="*/ 18600 w 27999"/>
              <a:gd name="T47" fmla="*/ 3888 h 11216"/>
              <a:gd name="T48" fmla="*/ 18600 w 27999"/>
              <a:gd name="T49" fmla="*/ 3888 h 11216"/>
              <a:gd name="T50" fmla="*/ 14824 w 27999"/>
              <a:gd name="T51" fmla="*/ 7551 h 11216"/>
              <a:gd name="T52" fmla="*/ 18600 w 27999"/>
              <a:gd name="T53" fmla="*/ 11215 h 11216"/>
              <a:gd name="T54" fmla="*/ 22404 w 27999"/>
              <a:gd name="T55" fmla="*/ 7551 h 11216"/>
              <a:gd name="T56" fmla="*/ 18600 w 27999"/>
              <a:gd name="T57" fmla="*/ 3888 h 11216"/>
              <a:gd name="T58" fmla="*/ 10909 w 27999"/>
              <a:gd name="T59" fmla="*/ 11048 h 11216"/>
              <a:gd name="T60" fmla="*/ 10909 w 27999"/>
              <a:gd name="T61" fmla="*/ 11048 h 11216"/>
              <a:gd name="T62" fmla="*/ 13006 w 27999"/>
              <a:gd name="T63" fmla="*/ 11048 h 11216"/>
              <a:gd name="T64" fmla="*/ 13006 w 27999"/>
              <a:gd name="T65" fmla="*/ 5789 h 11216"/>
              <a:gd name="T66" fmla="*/ 14544 w 27999"/>
              <a:gd name="T67" fmla="*/ 5789 h 11216"/>
              <a:gd name="T68" fmla="*/ 14544 w 27999"/>
              <a:gd name="T69" fmla="*/ 4056 h 11216"/>
              <a:gd name="T70" fmla="*/ 13006 w 27999"/>
              <a:gd name="T71" fmla="*/ 4056 h 11216"/>
              <a:gd name="T72" fmla="*/ 13006 w 27999"/>
              <a:gd name="T73" fmla="*/ 2965 h 11216"/>
              <a:gd name="T74" fmla="*/ 14012 w 27999"/>
              <a:gd name="T75" fmla="*/ 1818 h 11216"/>
              <a:gd name="T76" fmla="*/ 14684 w 27999"/>
              <a:gd name="T77" fmla="*/ 1958 h 11216"/>
              <a:gd name="T78" fmla="*/ 14796 w 27999"/>
              <a:gd name="T79" fmla="*/ 140 h 11216"/>
              <a:gd name="T80" fmla="*/ 13566 w 27999"/>
              <a:gd name="T81" fmla="*/ 28 h 11216"/>
              <a:gd name="T82" fmla="*/ 10909 w 27999"/>
              <a:gd name="T83" fmla="*/ 2825 h 11216"/>
              <a:gd name="T84" fmla="*/ 10909 w 27999"/>
              <a:gd name="T85" fmla="*/ 11048 h 11216"/>
              <a:gd name="T86" fmla="*/ 3217 w 27999"/>
              <a:gd name="T87" fmla="*/ 11048 h 11216"/>
              <a:gd name="T88" fmla="*/ 3217 w 27999"/>
              <a:gd name="T89" fmla="*/ 11048 h 11216"/>
              <a:gd name="T90" fmla="*/ 5315 w 27999"/>
              <a:gd name="T91" fmla="*/ 11048 h 11216"/>
              <a:gd name="T92" fmla="*/ 5315 w 27999"/>
              <a:gd name="T93" fmla="*/ 7551 h 11216"/>
              <a:gd name="T94" fmla="*/ 6573 w 27999"/>
              <a:gd name="T95" fmla="*/ 5789 h 11216"/>
              <a:gd name="T96" fmla="*/ 7665 w 27999"/>
              <a:gd name="T97" fmla="*/ 7607 h 11216"/>
              <a:gd name="T98" fmla="*/ 7665 w 27999"/>
              <a:gd name="T99" fmla="*/ 11048 h 11216"/>
              <a:gd name="T100" fmla="*/ 9790 w 27999"/>
              <a:gd name="T101" fmla="*/ 11048 h 11216"/>
              <a:gd name="T102" fmla="*/ 9790 w 27999"/>
              <a:gd name="T103" fmla="*/ 7187 h 11216"/>
              <a:gd name="T104" fmla="*/ 7245 w 27999"/>
              <a:gd name="T105" fmla="*/ 3888 h 11216"/>
              <a:gd name="T106" fmla="*/ 5231 w 27999"/>
              <a:gd name="T107" fmla="*/ 4699 h 11216"/>
              <a:gd name="T108" fmla="*/ 5231 w 27999"/>
              <a:gd name="T109" fmla="*/ 4056 h 11216"/>
              <a:gd name="T110" fmla="*/ 3217 w 27999"/>
              <a:gd name="T111" fmla="*/ 4056 h 11216"/>
              <a:gd name="T112" fmla="*/ 3217 w 27999"/>
              <a:gd name="T113" fmla="*/ 11048 h 11216"/>
              <a:gd name="T114" fmla="*/ 0 w 27999"/>
              <a:gd name="T115" fmla="*/ 11048 h 11216"/>
              <a:gd name="T116" fmla="*/ 0 w 27999"/>
              <a:gd name="T117" fmla="*/ 11048 h 11216"/>
              <a:gd name="T118" fmla="*/ 2098 w 27999"/>
              <a:gd name="T119" fmla="*/ 11048 h 11216"/>
              <a:gd name="T120" fmla="*/ 2098 w 27999"/>
              <a:gd name="T121" fmla="*/ 4056 h 11216"/>
              <a:gd name="T122" fmla="*/ 0 w 27999"/>
              <a:gd name="T123" fmla="*/ 4056 h 11216"/>
              <a:gd name="T124" fmla="*/ 0 w 27999"/>
              <a:gd name="T125" fmla="*/ 11048 h 1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9" h="11216">
                <a:moveTo>
                  <a:pt x="0" y="2909"/>
                </a:moveTo>
                <a:lnTo>
                  <a:pt x="0" y="2909"/>
                </a:lnTo>
                <a:cubicBezTo>
                  <a:pt x="2098" y="2909"/>
                  <a:pt x="2098" y="2909"/>
                  <a:pt x="2098" y="2909"/>
                </a:cubicBezTo>
                <a:cubicBezTo>
                  <a:pt x="2098" y="308"/>
                  <a:pt x="2098" y="308"/>
                  <a:pt x="2098" y="308"/>
                </a:cubicBezTo>
                <a:cubicBezTo>
                  <a:pt x="0" y="1763"/>
                  <a:pt x="0" y="1763"/>
                  <a:pt x="0" y="1763"/>
                </a:cubicBezTo>
                <a:lnTo>
                  <a:pt x="0" y="2909"/>
                </a:lnTo>
                <a:close/>
                <a:moveTo>
                  <a:pt x="23216" y="11048"/>
                </a:moveTo>
                <a:lnTo>
                  <a:pt x="23216" y="11048"/>
                </a:lnTo>
                <a:cubicBezTo>
                  <a:pt x="25313" y="11048"/>
                  <a:pt x="25313" y="11048"/>
                  <a:pt x="25313" y="11048"/>
                </a:cubicBezTo>
                <a:cubicBezTo>
                  <a:pt x="25313" y="8194"/>
                  <a:pt x="25313" y="8194"/>
                  <a:pt x="25313" y="8194"/>
                </a:cubicBezTo>
                <a:cubicBezTo>
                  <a:pt x="25313" y="6796"/>
                  <a:pt x="25509" y="5622"/>
                  <a:pt x="27103" y="5622"/>
                </a:cubicBezTo>
                <a:cubicBezTo>
                  <a:pt x="27411" y="5622"/>
                  <a:pt x="27719" y="5677"/>
                  <a:pt x="27998" y="5761"/>
                </a:cubicBezTo>
                <a:cubicBezTo>
                  <a:pt x="27998" y="3888"/>
                  <a:pt x="27998" y="3888"/>
                  <a:pt x="27998" y="3888"/>
                </a:cubicBezTo>
                <a:cubicBezTo>
                  <a:pt x="25872" y="3776"/>
                  <a:pt x="25313" y="4672"/>
                  <a:pt x="25313" y="4672"/>
                </a:cubicBezTo>
                <a:cubicBezTo>
                  <a:pt x="25313" y="4056"/>
                  <a:pt x="25313" y="4056"/>
                  <a:pt x="25313" y="4056"/>
                </a:cubicBezTo>
                <a:cubicBezTo>
                  <a:pt x="23216" y="4056"/>
                  <a:pt x="23216" y="4056"/>
                  <a:pt x="23216" y="4056"/>
                </a:cubicBezTo>
                <a:lnTo>
                  <a:pt x="23216" y="11048"/>
                </a:lnTo>
                <a:close/>
                <a:moveTo>
                  <a:pt x="18600" y="9313"/>
                </a:moveTo>
                <a:lnTo>
                  <a:pt x="18600" y="9313"/>
                </a:lnTo>
                <a:cubicBezTo>
                  <a:pt x="17565" y="9313"/>
                  <a:pt x="16921" y="8614"/>
                  <a:pt x="16921" y="7551"/>
                </a:cubicBezTo>
                <a:cubicBezTo>
                  <a:pt x="16921" y="6516"/>
                  <a:pt x="17565" y="5789"/>
                  <a:pt x="18600" y="5789"/>
                </a:cubicBezTo>
                <a:cubicBezTo>
                  <a:pt x="19663" y="5789"/>
                  <a:pt x="20278" y="6516"/>
                  <a:pt x="20278" y="7551"/>
                </a:cubicBezTo>
                <a:cubicBezTo>
                  <a:pt x="20278" y="8586"/>
                  <a:pt x="19663" y="9313"/>
                  <a:pt x="18600" y="9313"/>
                </a:cubicBezTo>
                <a:close/>
                <a:moveTo>
                  <a:pt x="18600" y="3888"/>
                </a:moveTo>
                <a:lnTo>
                  <a:pt x="18600" y="3888"/>
                </a:lnTo>
                <a:cubicBezTo>
                  <a:pt x="16503" y="3888"/>
                  <a:pt x="14824" y="5343"/>
                  <a:pt x="14824" y="7551"/>
                </a:cubicBezTo>
                <a:cubicBezTo>
                  <a:pt x="14824" y="9788"/>
                  <a:pt x="16503" y="11215"/>
                  <a:pt x="18600" y="11215"/>
                </a:cubicBezTo>
                <a:cubicBezTo>
                  <a:pt x="20698" y="11215"/>
                  <a:pt x="22404" y="9788"/>
                  <a:pt x="22404" y="7551"/>
                </a:cubicBezTo>
                <a:cubicBezTo>
                  <a:pt x="22404" y="5343"/>
                  <a:pt x="20698" y="3888"/>
                  <a:pt x="18600" y="3888"/>
                </a:cubicBezTo>
                <a:close/>
                <a:moveTo>
                  <a:pt x="10909" y="11048"/>
                </a:moveTo>
                <a:lnTo>
                  <a:pt x="10909" y="11048"/>
                </a:lnTo>
                <a:cubicBezTo>
                  <a:pt x="13006" y="11048"/>
                  <a:pt x="13006" y="11048"/>
                  <a:pt x="13006" y="11048"/>
                </a:cubicBezTo>
                <a:cubicBezTo>
                  <a:pt x="13006" y="5789"/>
                  <a:pt x="13006" y="5789"/>
                  <a:pt x="13006" y="5789"/>
                </a:cubicBezTo>
                <a:cubicBezTo>
                  <a:pt x="14544" y="5789"/>
                  <a:pt x="14544" y="5789"/>
                  <a:pt x="14544" y="5789"/>
                </a:cubicBezTo>
                <a:cubicBezTo>
                  <a:pt x="14544" y="4056"/>
                  <a:pt x="14544" y="4056"/>
                  <a:pt x="14544" y="4056"/>
                </a:cubicBezTo>
                <a:cubicBezTo>
                  <a:pt x="13006" y="4056"/>
                  <a:pt x="13006" y="4056"/>
                  <a:pt x="13006" y="4056"/>
                </a:cubicBezTo>
                <a:cubicBezTo>
                  <a:pt x="13006" y="2965"/>
                  <a:pt x="13006" y="2965"/>
                  <a:pt x="13006" y="2965"/>
                </a:cubicBezTo>
                <a:cubicBezTo>
                  <a:pt x="13006" y="2042"/>
                  <a:pt x="13342" y="1818"/>
                  <a:pt x="14012" y="1818"/>
                </a:cubicBezTo>
                <a:cubicBezTo>
                  <a:pt x="14236" y="1818"/>
                  <a:pt x="14489" y="1874"/>
                  <a:pt x="14684" y="1958"/>
                </a:cubicBezTo>
                <a:cubicBezTo>
                  <a:pt x="14796" y="140"/>
                  <a:pt x="14796" y="140"/>
                  <a:pt x="14796" y="140"/>
                </a:cubicBezTo>
                <a:cubicBezTo>
                  <a:pt x="14377" y="56"/>
                  <a:pt x="13986" y="0"/>
                  <a:pt x="13566" y="28"/>
                </a:cubicBezTo>
                <a:cubicBezTo>
                  <a:pt x="11273" y="28"/>
                  <a:pt x="10909" y="1315"/>
                  <a:pt x="10909" y="2825"/>
                </a:cubicBezTo>
                <a:lnTo>
                  <a:pt x="10909" y="11048"/>
                </a:lnTo>
                <a:close/>
                <a:moveTo>
                  <a:pt x="3217" y="11048"/>
                </a:moveTo>
                <a:lnTo>
                  <a:pt x="3217" y="11048"/>
                </a:lnTo>
                <a:cubicBezTo>
                  <a:pt x="5315" y="11048"/>
                  <a:pt x="5315" y="11048"/>
                  <a:pt x="5315" y="11048"/>
                </a:cubicBezTo>
                <a:cubicBezTo>
                  <a:pt x="5315" y="7551"/>
                  <a:pt x="5315" y="7551"/>
                  <a:pt x="5315" y="7551"/>
                </a:cubicBezTo>
                <a:cubicBezTo>
                  <a:pt x="5315" y="6656"/>
                  <a:pt x="5482" y="5789"/>
                  <a:pt x="6573" y="5789"/>
                </a:cubicBezTo>
                <a:cubicBezTo>
                  <a:pt x="7665" y="5789"/>
                  <a:pt x="7665" y="6824"/>
                  <a:pt x="7665" y="7607"/>
                </a:cubicBezTo>
                <a:cubicBezTo>
                  <a:pt x="7665" y="11048"/>
                  <a:pt x="7665" y="11048"/>
                  <a:pt x="7665" y="11048"/>
                </a:cubicBezTo>
                <a:cubicBezTo>
                  <a:pt x="9790" y="11048"/>
                  <a:pt x="9790" y="11048"/>
                  <a:pt x="9790" y="11048"/>
                </a:cubicBezTo>
                <a:cubicBezTo>
                  <a:pt x="9790" y="7187"/>
                  <a:pt x="9790" y="7187"/>
                  <a:pt x="9790" y="7187"/>
                </a:cubicBezTo>
                <a:cubicBezTo>
                  <a:pt x="9790" y="5314"/>
                  <a:pt x="9398" y="3888"/>
                  <a:pt x="7245" y="3888"/>
                </a:cubicBezTo>
                <a:cubicBezTo>
                  <a:pt x="5594" y="3888"/>
                  <a:pt x="5231" y="4699"/>
                  <a:pt x="5231" y="4699"/>
                </a:cubicBezTo>
                <a:cubicBezTo>
                  <a:pt x="5231" y="4056"/>
                  <a:pt x="5231" y="4056"/>
                  <a:pt x="5231" y="4056"/>
                </a:cubicBezTo>
                <a:cubicBezTo>
                  <a:pt x="3217" y="4056"/>
                  <a:pt x="3217" y="4056"/>
                  <a:pt x="3217" y="4056"/>
                </a:cubicBezTo>
                <a:lnTo>
                  <a:pt x="3217" y="11048"/>
                </a:lnTo>
                <a:close/>
                <a:moveTo>
                  <a:pt x="0" y="11048"/>
                </a:moveTo>
                <a:lnTo>
                  <a:pt x="0" y="11048"/>
                </a:lnTo>
                <a:cubicBezTo>
                  <a:pt x="2098" y="11048"/>
                  <a:pt x="2098" y="11048"/>
                  <a:pt x="2098" y="11048"/>
                </a:cubicBezTo>
                <a:cubicBezTo>
                  <a:pt x="2098" y="4056"/>
                  <a:pt x="2098" y="4056"/>
                  <a:pt x="2098" y="4056"/>
                </a:cubicBezTo>
                <a:cubicBezTo>
                  <a:pt x="0" y="4056"/>
                  <a:pt x="0" y="4056"/>
                  <a:pt x="0" y="4056"/>
                </a:cubicBezTo>
                <a:lnTo>
                  <a:pt x="0" y="11048"/>
                </a:lnTo>
                <a:close/>
              </a:path>
            </a:pathLst>
          </a:custGeom>
          <a:solidFill>
            <a:srgbClr val="181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40726706"/>
      </p:ext>
    </p:extLst>
  </p:cSld>
  <p:clrMap bg1="lt1" tx1="dk1" bg2="lt2" tx2="dk2" accent1="accent1" accent2="accent2" accent3="accent3" accent4="accent4" accent5="accent5" accent6="accent6" hlink="hlink" folHlink="folHlink"/>
  <p:sldLayoutIdLst>
    <p:sldLayoutId id="2147483662" r:id="rId1"/>
    <p:sldLayoutId id="2147483779" r:id="rId2"/>
    <p:sldLayoutId id="2147483778" r:id="rId3"/>
    <p:sldLayoutId id="2147483780" r:id="rId4"/>
    <p:sldLayoutId id="2147483781" r:id="rId5"/>
    <p:sldLayoutId id="2147483706" r:id="rId6"/>
    <p:sldLayoutId id="2147483783" r:id="rId7"/>
    <p:sldLayoutId id="2147483784" r:id="rId8"/>
    <p:sldLayoutId id="2147483663" r:id="rId9"/>
    <p:sldLayoutId id="2147483664" r:id="rId10"/>
    <p:sldLayoutId id="2147483788" r:id="rId11"/>
    <p:sldLayoutId id="2147483665" r:id="rId12"/>
    <p:sldLayoutId id="2147483667" r:id="rId13"/>
    <p:sldLayoutId id="2147483669" r:id="rId14"/>
    <p:sldLayoutId id="2147483670" r:id="rId15"/>
    <p:sldLayoutId id="2147483671" r:id="rId16"/>
    <p:sldLayoutId id="2147483678" r:id="rId17"/>
    <p:sldLayoutId id="2147483680" r:id="rId18"/>
    <p:sldLayoutId id="2147483681" r:id="rId19"/>
    <p:sldLayoutId id="2147483720" r:id="rId20"/>
    <p:sldLayoutId id="2147483782" r:id="rId21"/>
    <p:sldLayoutId id="2147483712" r:id="rId22"/>
    <p:sldLayoutId id="2147483713" r:id="rId23"/>
    <p:sldLayoutId id="2147483785" r:id="rId24"/>
    <p:sldLayoutId id="2147483787" r:id="rId25"/>
    <p:sldLayoutId id="2147483786" r:id="rId26"/>
    <p:sldLayoutId id="2147483777" r:id="rId27"/>
    <p:sldLayoutId id="2147483790" r:id="rId28"/>
    <p:sldLayoutId id="2147483791" r:id="rId29"/>
    <p:sldLayoutId id="2147483795" r:id="rId30"/>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dt="0"/>
  <p:txStyles>
    <p:titleStyle>
      <a:lvl1pPr algn="l" defTabSz="1219170" rtl="0" eaLnBrk="1" latinLnBrk="0" hangingPunct="1">
        <a:lnSpc>
          <a:spcPct val="90000"/>
        </a:lnSpc>
        <a:spcBef>
          <a:spcPct val="0"/>
        </a:spcBef>
        <a:buNone/>
        <a:defRPr sz="4200" b="1" i="0" kern="1200" spc="-1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2" orient="horz" pos="2880">
          <p15:clr>
            <a:srgbClr val="F26B43"/>
          </p15:clr>
        </p15:guide>
        <p15:guide id="3" pos="567">
          <p15:clr>
            <a:srgbClr val="F26B43"/>
          </p15:clr>
        </p15:guide>
        <p15:guide id="4" pos="9657">
          <p15:clr>
            <a:srgbClr val="F26B43"/>
          </p15:clr>
        </p15:guide>
        <p15:guide id="5" orient="horz" pos="576">
          <p15:clr>
            <a:srgbClr val="F26B43"/>
          </p15:clr>
        </p15:guide>
        <p15:guide id="6" orient="horz" pos="5208">
          <p15:clr>
            <a:srgbClr val="F26B43"/>
          </p15:clr>
        </p15:guide>
        <p15:guide id="7" orient="horz" pos="1008">
          <p15:clr>
            <a:srgbClr val="F26B43"/>
          </p15:clr>
        </p15:guide>
        <p15:guide id="8" pos="897">
          <p15:clr>
            <a:srgbClr val="F26B43"/>
          </p15:clr>
        </p15:guide>
        <p15:guide id="9" pos="9345">
          <p15:clr>
            <a:srgbClr val="F26B43"/>
          </p15:clr>
        </p15:guide>
        <p15:guide id="10" orient="horz" pos="54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BC5632DD-A1C3-374F-9608-992AC5E98146}"/>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222" y="-571"/>
            <a:ext cx="16258032" cy="9145143"/>
          </a:xfrm>
          <a:prstGeom prst="rect">
            <a:avLst/>
          </a:prstGeom>
        </p:spPr>
      </p:pic>
      <p:sp>
        <p:nvSpPr>
          <p:cNvPr id="2" name="Slide Title"/>
          <p:cNvSpPr>
            <a:spLocks noGrp="1"/>
          </p:cNvSpPr>
          <p:nvPr>
            <p:ph type="title"/>
          </p:nvPr>
        </p:nvSpPr>
        <p:spPr>
          <a:xfrm>
            <a:off x="859536" y="1155032"/>
            <a:ext cx="14430375" cy="1099219"/>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900112" y="2434167"/>
            <a:ext cx="14430375" cy="580178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EF5AF24-46DA-F64E-9926-62C2F4DD709B}"/>
              </a:ext>
            </a:extLst>
          </p:cNvPr>
          <p:cNvSpPr txBox="1"/>
          <p:nvPr/>
        </p:nvSpPr>
        <p:spPr>
          <a:xfrm>
            <a:off x="6216253" y="9541565"/>
            <a:ext cx="3825086" cy="253916"/>
          </a:xfrm>
          <a:prstGeom prst="rect">
            <a:avLst/>
          </a:prstGeom>
          <a:noFill/>
        </p:spPr>
        <p:txBody>
          <a:bodyPr wrap="none" rtlCol="0">
            <a:spAutoFit/>
          </a:bodyPr>
          <a:lstStyle/>
          <a:p>
            <a:pPr algn="ctr"/>
            <a:r>
              <a:rPr lang="en-US" sz="1050" b="0" i="0" spc="300" dirty="0">
                <a:solidFill>
                  <a:schemeClr val="bg1">
                    <a:lumMod val="50000"/>
                  </a:schemeClr>
                </a:solidFill>
                <a:latin typeface="Arial" panose="020B0604020202020204" pitchFamily="34" charset="0"/>
              </a:rPr>
              <a:t>TEMPLATE BUILD : DECEMBER 2022</a:t>
            </a:r>
          </a:p>
        </p:txBody>
      </p:sp>
      <p:sp>
        <p:nvSpPr>
          <p:cNvPr id="12" name="*Confidential*" hidden="1">
            <a:extLst>
              <a:ext uri="{FF2B5EF4-FFF2-40B4-BE49-F238E27FC236}">
                <a16:creationId xmlns:a16="http://schemas.microsoft.com/office/drawing/2014/main" id="{C0691014-3F9A-D74A-BB64-0D046C0CD06E}"/>
              </a:ext>
            </a:extLst>
          </p:cNvPr>
          <p:cNvSpPr txBox="1"/>
          <p:nvPr/>
        </p:nvSpPr>
        <p:spPr>
          <a:xfrm>
            <a:off x="6380719" y="8528051"/>
            <a:ext cx="3496150" cy="123111"/>
          </a:xfrm>
          <a:prstGeom prst="rect">
            <a:avLst/>
          </a:prstGeom>
          <a:noFill/>
          <a:effectLst/>
        </p:spPr>
        <p:txBody>
          <a:bodyPr wrap="none" lIns="0" tIns="0" rIns="0" bIns="0" rtlCol="0" anchor="ctr">
            <a:spAutoFit/>
          </a:bodyPr>
          <a:lstStyle/>
          <a:p>
            <a:pPr algn="ctr"/>
            <a:r>
              <a:rPr lang="en-US" sz="800" spc="0">
                <a:solidFill>
                  <a:schemeClr val="accent6"/>
                </a:solidFill>
                <a:effectLst/>
              </a:rPr>
              <a:t>CONFIDENTIAL – INTERNAL USE ONLY, NOT FOR DISTRIBUTION.  |  </a:t>
            </a:r>
            <a:fld id="{FDF7789E-06FE-1848-B3EB-E4028C03A169}" type="slidenum">
              <a:rPr lang="en-US" sz="800" b="1" spc="0" smtClean="0">
                <a:solidFill>
                  <a:schemeClr val="bg1">
                    <a:lumMod val="50000"/>
                  </a:schemeClr>
                </a:solidFill>
                <a:effectLst/>
              </a:rPr>
              <a:t>‹#›</a:t>
            </a:fld>
            <a:endParaRPr lang="en-US" sz="800" b="1" spc="0">
              <a:solidFill>
                <a:schemeClr val="bg1">
                  <a:lumMod val="50000"/>
                </a:schemeClr>
              </a:solidFill>
              <a:effectLst/>
            </a:endParaRPr>
          </a:p>
        </p:txBody>
      </p:sp>
      <p:sp>
        <p:nvSpPr>
          <p:cNvPr id="13" name="Freeform 1">
            <a:extLst>
              <a:ext uri="{FF2B5EF4-FFF2-40B4-BE49-F238E27FC236}">
                <a16:creationId xmlns:a16="http://schemas.microsoft.com/office/drawing/2014/main" id="{0ADD2237-D19A-914B-BD8B-D90867DB0921}"/>
              </a:ext>
            </a:extLst>
          </p:cNvPr>
          <p:cNvSpPr>
            <a:spLocks noChangeAspect="1" noChangeArrowheads="1"/>
          </p:cNvSpPr>
          <p:nvPr userDrawn="1"/>
        </p:nvSpPr>
        <p:spPr bwMode="auto">
          <a:xfrm>
            <a:off x="905256" y="8476488"/>
            <a:ext cx="388100" cy="155448"/>
          </a:xfrm>
          <a:custGeom>
            <a:avLst/>
            <a:gdLst>
              <a:gd name="T0" fmla="*/ 0 w 27999"/>
              <a:gd name="T1" fmla="*/ 2909 h 11216"/>
              <a:gd name="T2" fmla="*/ 0 w 27999"/>
              <a:gd name="T3" fmla="*/ 2909 h 11216"/>
              <a:gd name="T4" fmla="*/ 2098 w 27999"/>
              <a:gd name="T5" fmla="*/ 2909 h 11216"/>
              <a:gd name="T6" fmla="*/ 2098 w 27999"/>
              <a:gd name="T7" fmla="*/ 308 h 11216"/>
              <a:gd name="T8" fmla="*/ 0 w 27999"/>
              <a:gd name="T9" fmla="*/ 1763 h 11216"/>
              <a:gd name="T10" fmla="*/ 0 w 27999"/>
              <a:gd name="T11" fmla="*/ 2909 h 11216"/>
              <a:gd name="T12" fmla="*/ 23216 w 27999"/>
              <a:gd name="T13" fmla="*/ 11048 h 11216"/>
              <a:gd name="T14" fmla="*/ 23216 w 27999"/>
              <a:gd name="T15" fmla="*/ 11048 h 11216"/>
              <a:gd name="T16" fmla="*/ 25313 w 27999"/>
              <a:gd name="T17" fmla="*/ 11048 h 11216"/>
              <a:gd name="T18" fmla="*/ 25313 w 27999"/>
              <a:gd name="T19" fmla="*/ 8194 h 11216"/>
              <a:gd name="T20" fmla="*/ 27103 w 27999"/>
              <a:gd name="T21" fmla="*/ 5622 h 11216"/>
              <a:gd name="T22" fmla="*/ 27998 w 27999"/>
              <a:gd name="T23" fmla="*/ 5761 h 11216"/>
              <a:gd name="T24" fmla="*/ 27998 w 27999"/>
              <a:gd name="T25" fmla="*/ 3888 h 11216"/>
              <a:gd name="T26" fmla="*/ 25313 w 27999"/>
              <a:gd name="T27" fmla="*/ 4672 h 11216"/>
              <a:gd name="T28" fmla="*/ 25313 w 27999"/>
              <a:gd name="T29" fmla="*/ 4056 h 11216"/>
              <a:gd name="T30" fmla="*/ 23216 w 27999"/>
              <a:gd name="T31" fmla="*/ 4056 h 11216"/>
              <a:gd name="T32" fmla="*/ 23216 w 27999"/>
              <a:gd name="T33" fmla="*/ 11048 h 11216"/>
              <a:gd name="T34" fmla="*/ 18600 w 27999"/>
              <a:gd name="T35" fmla="*/ 9313 h 11216"/>
              <a:gd name="T36" fmla="*/ 18600 w 27999"/>
              <a:gd name="T37" fmla="*/ 9313 h 11216"/>
              <a:gd name="T38" fmla="*/ 16921 w 27999"/>
              <a:gd name="T39" fmla="*/ 7551 h 11216"/>
              <a:gd name="T40" fmla="*/ 18600 w 27999"/>
              <a:gd name="T41" fmla="*/ 5789 h 11216"/>
              <a:gd name="T42" fmla="*/ 20278 w 27999"/>
              <a:gd name="T43" fmla="*/ 7551 h 11216"/>
              <a:gd name="T44" fmla="*/ 18600 w 27999"/>
              <a:gd name="T45" fmla="*/ 9313 h 11216"/>
              <a:gd name="T46" fmla="*/ 18600 w 27999"/>
              <a:gd name="T47" fmla="*/ 3888 h 11216"/>
              <a:gd name="T48" fmla="*/ 18600 w 27999"/>
              <a:gd name="T49" fmla="*/ 3888 h 11216"/>
              <a:gd name="T50" fmla="*/ 14824 w 27999"/>
              <a:gd name="T51" fmla="*/ 7551 h 11216"/>
              <a:gd name="T52" fmla="*/ 18600 w 27999"/>
              <a:gd name="T53" fmla="*/ 11215 h 11216"/>
              <a:gd name="T54" fmla="*/ 22404 w 27999"/>
              <a:gd name="T55" fmla="*/ 7551 h 11216"/>
              <a:gd name="T56" fmla="*/ 18600 w 27999"/>
              <a:gd name="T57" fmla="*/ 3888 h 11216"/>
              <a:gd name="T58" fmla="*/ 10909 w 27999"/>
              <a:gd name="T59" fmla="*/ 11048 h 11216"/>
              <a:gd name="T60" fmla="*/ 10909 w 27999"/>
              <a:gd name="T61" fmla="*/ 11048 h 11216"/>
              <a:gd name="T62" fmla="*/ 13006 w 27999"/>
              <a:gd name="T63" fmla="*/ 11048 h 11216"/>
              <a:gd name="T64" fmla="*/ 13006 w 27999"/>
              <a:gd name="T65" fmla="*/ 5789 h 11216"/>
              <a:gd name="T66" fmla="*/ 14544 w 27999"/>
              <a:gd name="T67" fmla="*/ 5789 h 11216"/>
              <a:gd name="T68" fmla="*/ 14544 w 27999"/>
              <a:gd name="T69" fmla="*/ 4056 h 11216"/>
              <a:gd name="T70" fmla="*/ 13006 w 27999"/>
              <a:gd name="T71" fmla="*/ 4056 h 11216"/>
              <a:gd name="T72" fmla="*/ 13006 w 27999"/>
              <a:gd name="T73" fmla="*/ 2965 h 11216"/>
              <a:gd name="T74" fmla="*/ 14012 w 27999"/>
              <a:gd name="T75" fmla="*/ 1818 h 11216"/>
              <a:gd name="T76" fmla="*/ 14684 w 27999"/>
              <a:gd name="T77" fmla="*/ 1958 h 11216"/>
              <a:gd name="T78" fmla="*/ 14796 w 27999"/>
              <a:gd name="T79" fmla="*/ 140 h 11216"/>
              <a:gd name="T80" fmla="*/ 13566 w 27999"/>
              <a:gd name="T81" fmla="*/ 28 h 11216"/>
              <a:gd name="T82" fmla="*/ 10909 w 27999"/>
              <a:gd name="T83" fmla="*/ 2825 h 11216"/>
              <a:gd name="T84" fmla="*/ 10909 w 27999"/>
              <a:gd name="T85" fmla="*/ 11048 h 11216"/>
              <a:gd name="T86" fmla="*/ 3217 w 27999"/>
              <a:gd name="T87" fmla="*/ 11048 h 11216"/>
              <a:gd name="T88" fmla="*/ 3217 w 27999"/>
              <a:gd name="T89" fmla="*/ 11048 h 11216"/>
              <a:gd name="T90" fmla="*/ 5315 w 27999"/>
              <a:gd name="T91" fmla="*/ 11048 h 11216"/>
              <a:gd name="T92" fmla="*/ 5315 w 27999"/>
              <a:gd name="T93" fmla="*/ 7551 h 11216"/>
              <a:gd name="T94" fmla="*/ 6573 w 27999"/>
              <a:gd name="T95" fmla="*/ 5789 h 11216"/>
              <a:gd name="T96" fmla="*/ 7665 w 27999"/>
              <a:gd name="T97" fmla="*/ 7607 h 11216"/>
              <a:gd name="T98" fmla="*/ 7665 w 27999"/>
              <a:gd name="T99" fmla="*/ 11048 h 11216"/>
              <a:gd name="T100" fmla="*/ 9790 w 27999"/>
              <a:gd name="T101" fmla="*/ 11048 h 11216"/>
              <a:gd name="T102" fmla="*/ 9790 w 27999"/>
              <a:gd name="T103" fmla="*/ 7187 h 11216"/>
              <a:gd name="T104" fmla="*/ 7245 w 27999"/>
              <a:gd name="T105" fmla="*/ 3888 h 11216"/>
              <a:gd name="T106" fmla="*/ 5231 w 27999"/>
              <a:gd name="T107" fmla="*/ 4699 h 11216"/>
              <a:gd name="T108" fmla="*/ 5231 w 27999"/>
              <a:gd name="T109" fmla="*/ 4056 h 11216"/>
              <a:gd name="T110" fmla="*/ 3217 w 27999"/>
              <a:gd name="T111" fmla="*/ 4056 h 11216"/>
              <a:gd name="T112" fmla="*/ 3217 w 27999"/>
              <a:gd name="T113" fmla="*/ 11048 h 11216"/>
              <a:gd name="T114" fmla="*/ 0 w 27999"/>
              <a:gd name="T115" fmla="*/ 11048 h 11216"/>
              <a:gd name="T116" fmla="*/ 0 w 27999"/>
              <a:gd name="T117" fmla="*/ 11048 h 11216"/>
              <a:gd name="T118" fmla="*/ 2098 w 27999"/>
              <a:gd name="T119" fmla="*/ 11048 h 11216"/>
              <a:gd name="T120" fmla="*/ 2098 w 27999"/>
              <a:gd name="T121" fmla="*/ 4056 h 11216"/>
              <a:gd name="T122" fmla="*/ 0 w 27999"/>
              <a:gd name="T123" fmla="*/ 4056 h 11216"/>
              <a:gd name="T124" fmla="*/ 0 w 27999"/>
              <a:gd name="T125" fmla="*/ 11048 h 1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9" h="11216">
                <a:moveTo>
                  <a:pt x="0" y="2909"/>
                </a:moveTo>
                <a:lnTo>
                  <a:pt x="0" y="2909"/>
                </a:lnTo>
                <a:cubicBezTo>
                  <a:pt x="2098" y="2909"/>
                  <a:pt x="2098" y="2909"/>
                  <a:pt x="2098" y="2909"/>
                </a:cubicBezTo>
                <a:cubicBezTo>
                  <a:pt x="2098" y="308"/>
                  <a:pt x="2098" y="308"/>
                  <a:pt x="2098" y="308"/>
                </a:cubicBezTo>
                <a:cubicBezTo>
                  <a:pt x="0" y="1763"/>
                  <a:pt x="0" y="1763"/>
                  <a:pt x="0" y="1763"/>
                </a:cubicBezTo>
                <a:lnTo>
                  <a:pt x="0" y="2909"/>
                </a:lnTo>
                <a:close/>
                <a:moveTo>
                  <a:pt x="23216" y="11048"/>
                </a:moveTo>
                <a:lnTo>
                  <a:pt x="23216" y="11048"/>
                </a:lnTo>
                <a:cubicBezTo>
                  <a:pt x="25313" y="11048"/>
                  <a:pt x="25313" y="11048"/>
                  <a:pt x="25313" y="11048"/>
                </a:cubicBezTo>
                <a:cubicBezTo>
                  <a:pt x="25313" y="8194"/>
                  <a:pt x="25313" y="8194"/>
                  <a:pt x="25313" y="8194"/>
                </a:cubicBezTo>
                <a:cubicBezTo>
                  <a:pt x="25313" y="6796"/>
                  <a:pt x="25509" y="5622"/>
                  <a:pt x="27103" y="5622"/>
                </a:cubicBezTo>
                <a:cubicBezTo>
                  <a:pt x="27411" y="5622"/>
                  <a:pt x="27719" y="5677"/>
                  <a:pt x="27998" y="5761"/>
                </a:cubicBezTo>
                <a:cubicBezTo>
                  <a:pt x="27998" y="3888"/>
                  <a:pt x="27998" y="3888"/>
                  <a:pt x="27998" y="3888"/>
                </a:cubicBezTo>
                <a:cubicBezTo>
                  <a:pt x="25872" y="3776"/>
                  <a:pt x="25313" y="4672"/>
                  <a:pt x="25313" y="4672"/>
                </a:cubicBezTo>
                <a:cubicBezTo>
                  <a:pt x="25313" y="4056"/>
                  <a:pt x="25313" y="4056"/>
                  <a:pt x="25313" y="4056"/>
                </a:cubicBezTo>
                <a:cubicBezTo>
                  <a:pt x="23216" y="4056"/>
                  <a:pt x="23216" y="4056"/>
                  <a:pt x="23216" y="4056"/>
                </a:cubicBezTo>
                <a:lnTo>
                  <a:pt x="23216" y="11048"/>
                </a:lnTo>
                <a:close/>
                <a:moveTo>
                  <a:pt x="18600" y="9313"/>
                </a:moveTo>
                <a:lnTo>
                  <a:pt x="18600" y="9313"/>
                </a:lnTo>
                <a:cubicBezTo>
                  <a:pt x="17565" y="9313"/>
                  <a:pt x="16921" y="8614"/>
                  <a:pt x="16921" y="7551"/>
                </a:cubicBezTo>
                <a:cubicBezTo>
                  <a:pt x="16921" y="6516"/>
                  <a:pt x="17565" y="5789"/>
                  <a:pt x="18600" y="5789"/>
                </a:cubicBezTo>
                <a:cubicBezTo>
                  <a:pt x="19663" y="5789"/>
                  <a:pt x="20278" y="6516"/>
                  <a:pt x="20278" y="7551"/>
                </a:cubicBezTo>
                <a:cubicBezTo>
                  <a:pt x="20278" y="8586"/>
                  <a:pt x="19663" y="9313"/>
                  <a:pt x="18600" y="9313"/>
                </a:cubicBezTo>
                <a:close/>
                <a:moveTo>
                  <a:pt x="18600" y="3888"/>
                </a:moveTo>
                <a:lnTo>
                  <a:pt x="18600" y="3888"/>
                </a:lnTo>
                <a:cubicBezTo>
                  <a:pt x="16503" y="3888"/>
                  <a:pt x="14824" y="5343"/>
                  <a:pt x="14824" y="7551"/>
                </a:cubicBezTo>
                <a:cubicBezTo>
                  <a:pt x="14824" y="9788"/>
                  <a:pt x="16503" y="11215"/>
                  <a:pt x="18600" y="11215"/>
                </a:cubicBezTo>
                <a:cubicBezTo>
                  <a:pt x="20698" y="11215"/>
                  <a:pt x="22404" y="9788"/>
                  <a:pt x="22404" y="7551"/>
                </a:cubicBezTo>
                <a:cubicBezTo>
                  <a:pt x="22404" y="5343"/>
                  <a:pt x="20698" y="3888"/>
                  <a:pt x="18600" y="3888"/>
                </a:cubicBezTo>
                <a:close/>
                <a:moveTo>
                  <a:pt x="10909" y="11048"/>
                </a:moveTo>
                <a:lnTo>
                  <a:pt x="10909" y="11048"/>
                </a:lnTo>
                <a:cubicBezTo>
                  <a:pt x="13006" y="11048"/>
                  <a:pt x="13006" y="11048"/>
                  <a:pt x="13006" y="11048"/>
                </a:cubicBezTo>
                <a:cubicBezTo>
                  <a:pt x="13006" y="5789"/>
                  <a:pt x="13006" y="5789"/>
                  <a:pt x="13006" y="5789"/>
                </a:cubicBezTo>
                <a:cubicBezTo>
                  <a:pt x="14544" y="5789"/>
                  <a:pt x="14544" y="5789"/>
                  <a:pt x="14544" y="5789"/>
                </a:cubicBezTo>
                <a:cubicBezTo>
                  <a:pt x="14544" y="4056"/>
                  <a:pt x="14544" y="4056"/>
                  <a:pt x="14544" y="4056"/>
                </a:cubicBezTo>
                <a:cubicBezTo>
                  <a:pt x="13006" y="4056"/>
                  <a:pt x="13006" y="4056"/>
                  <a:pt x="13006" y="4056"/>
                </a:cubicBezTo>
                <a:cubicBezTo>
                  <a:pt x="13006" y="2965"/>
                  <a:pt x="13006" y="2965"/>
                  <a:pt x="13006" y="2965"/>
                </a:cubicBezTo>
                <a:cubicBezTo>
                  <a:pt x="13006" y="2042"/>
                  <a:pt x="13342" y="1818"/>
                  <a:pt x="14012" y="1818"/>
                </a:cubicBezTo>
                <a:cubicBezTo>
                  <a:pt x="14236" y="1818"/>
                  <a:pt x="14489" y="1874"/>
                  <a:pt x="14684" y="1958"/>
                </a:cubicBezTo>
                <a:cubicBezTo>
                  <a:pt x="14796" y="140"/>
                  <a:pt x="14796" y="140"/>
                  <a:pt x="14796" y="140"/>
                </a:cubicBezTo>
                <a:cubicBezTo>
                  <a:pt x="14377" y="56"/>
                  <a:pt x="13986" y="0"/>
                  <a:pt x="13566" y="28"/>
                </a:cubicBezTo>
                <a:cubicBezTo>
                  <a:pt x="11273" y="28"/>
                  <a:pt x="10909" y="1315"/>
                  <a:pt x="10909" y="2825"/>
                </a:cubicBezTo>
                <a:lnTo>
                  <a:pt x="10909" y="11048"/>
                </a:lnTo>
                <a:close/>
                <a:moveTo>
                  <a:pt x="3217" y="11048"/>
                </a:moveTo>
                <a:lnTo>
                  <a:pt x="3217" y="11048"/>
                </a:lnTo>
                <a:cubicBezTo>
                  <a:pt x="5315" y="11048"/>
                  <a:pt x="5315" y="11048"/>
                  <a:pt x="5315" y="11048"/>
                </a:cubicBezTo>
                <a:cubicBezTo>
                  <a:pt x="5315" y="7551"/>
                  <a:pt x="5315" y="7551"/>
                  <a:pt x="5315" y="7551"/>
                </a:cubicBezTo>
                <a:cubicBezTo>
                  <a:pt x="5315" y="6656"/>
                  <a:pt x="5482" y="5789"/>
                  <a:pt x="6573" y="5789"/>
                </a:cubicBezTo>
                <a:cubicBezTo>
                  <a:pt x="7665" y="5789"/>
                  <a:pt x="7665" y="6824"/>
                  <a:pt x="7665" y="7607"/>
                </a:cubicBezTo>
                <a:cubicBezTo>
                  <a:pt x="7665" y="11048"/>
                  <a:pt x="7665" y="11048"/>
                  <a:pt x="7665" y="11048"/>
                </a:cubicBezTo>
                <a:cubicBezTo>
                  <a:pt x="9790" y="11048"/>
                  <a:pt x="9790" y="11048"/>
                  <a:pt x="9790" y="11048"/>
                </a:cubicBezTo>
                <a:cubicBezTo>
                  <a:pt x="9790" y="7187"/>
                  <a:pt x="9790" y="7187"/>
                  <a:pt x="9790" y="7187"/>
                </a:cubicBezTo>
                <a:cubicBezTo>
                  <a:pt x="9790" y="5314"/>
                  <a:pt x="9398" y="3888"/>
                  <a:pt x="7245" y="3888"/>
                </a:cubicBezTo>
                <a:cubicBezTo>
                  <a:pt x="5594" y="3888"/>
                  <a:pt x="5231" y="4699"/>
                  <a:pt x="5231" y="4699"/>
                </a:cubicBezTo>
                <a:cubicBezTo>
                  <a:pt x="5231" y="4056"/>
                  <a:pt x="5231" y="4056"/>
                  <a:pt x="5231" y="4056"/>
                </a:cubicBezTo>
                <a:cubicBezTo>
                  <a:pt x="3217" y="4056"/>
                  <a:pt x="3217" y="4056"/>
                  <a:pt x="3217" y="4056"/>
                </a:cubicBezTo>
                <a:lnTo>
                  <a:pt x="3217" y="11048"/>
                </a:lnTo>
                <a:close/>
                <a:moveTo>
                  <a:pt x="0" y="11048"/>
                </a:moveTo>
                <a:lnTo>
                  <a:pt x="0" y="11048"/>
                </a:lnTo>
                <a:cubicBezTo>
                  <a:pt x="2098" y="11048"/>
                  <a:pt x="2098" y="11048"/>
                  <a:pt x="2098" y="11048"/>
                </a:cubicBezTo>
                <a:cubicBezTo>
                  <a:pt x="2098" y="4056"/>
                  <a:pt x="2098" y="4056"/>
                  <a:pt x="2098" y="4056"/>
                </a:cubicBezTo>
                <a:cubicBezTo>
                  <a:pt x="0" y="4056"/>
                  <a:pt x="0" y="4056"/>
                  <a:pt x="0" y="4056"/>
                </a:cubicBezTo>
                <a:lnTo>
                  <a:pt x="0" y="11048"/>
                </a:lnTo>
                <a:close/>
              </a:path>
            </a:pathLst>
          </a:custGeom>
          <a:solidFill>
            <a:srgbClr val="181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0590851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dt="0"/>
  <p:txStyles>
    <p:titleStyle>
      <a:lvl1pPr algn="l" defTabSz="1219170" rtl="0" eaLnBrk="1" latinLnBrk="0" hangingPunct="1">
        <a:lnSpc>
          <a:spcPct val="90000"/>
        </a:lnSpc>
        <a:spcBef>
          <a:spcPct val="0"/>
        </a:spcBef>
        <a:buNone/>
        <a:defRPr sz="4200" b="1" i="0" kern="1200" spc="-1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20">
          <p15:clr>
            <a:srgbClr val="F26B43"/>
          </p15:clr>
        </p15:guide>
        <p15:guide id="2" orient="horz" pos="2880">
          <p15:clr>
            <a:srgbClr val="F26B43"/>
          </p15:clr>
        </p15:guide>
        <p15:guide id="3" pos="567">
          <p15:clr>
            <a:srgbClr val="F26B43"/>
          </p15:clr>
        </p15:guide>
        <p15:guide id="4" pos="9657">
          <p15:clr>
            <a:srgbClr val="F26B43"/>
          </p15:clr>
        </p15:guide>
        <p15:guide id="5" orient="horz" pos="576">
          <p15:clr>
            <a:srgbClr val="F26B43"/>
          </p15:clr>
        </p15:guide>
        <p15:guide id="6" orient="horz" pos="5208">
          <p15:clr>
            <a:srgbClr val="F26B43"/>
          </p15:clr>
        </p15:guide>
        <p15:guide id="7" orient="horz" pos="1008">
          <p15:clr>
            <a:srgbClr val="F26B43"/>
          </p15:clr>
        </p15:guide>
        <p15:guide id="8" pos="897">
          <p15:clr>
            <a:srgbClr val="F26B43"/>
          </p15:clr>
        </p15:guide>
        <p15:guide id="9" pos="9345">
          <p15:clr>
            <a:srgbClr val="F26B43"/>
          </p15:clr>
        </p15:guide>
        <p15:guide id="10" orient="horz" pos="54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jpg"/><Relationship Id="rId18" Type="http://schemas.openxmlformats.org/officeDocument/2006/relationships/image" Target="../media/image52.jp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jpg"/><Relationship Id="rId17" Type="http://schemas.openxmlformats.org/officeDocument/2006/relationships/image" Target="../media/image51.jpg"/><Relationship Id="rId2" Type="http://schemas.openxmlformats.org/officeDocument/2006/relationships/notesSlide" Target="../notesSlides/notesSlide14.xml"/><Relationship Id="rId16" Type="http://schemas.openxmlformats.org/officeDocument/2006/relationships/image" Target="../media/image50.jpg"/><Relationship Id="rId20" Type="http://schemas.openxmlformats.org/officeDocument/2006/relationships/image" Target="../media/image53.jpg"/><Relationship Id="rId1" Type="http://schemas.openxmlformats.org/officeDocument/2006/relationships/slideLayout" Target="../slideLayouts/slideLayout30.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jpeg"/><Relationship Id="rId15" Type="http://schemas.openxmlformats.org/officeDocument/2006/relationships/image" Target="../media/image49.jpg"/><Relationship Id="rId10" Type="http://schemas.openxmlformats.org/officeDocument/2006/relationships/image" Target="../media/image44.jpg"/><Relationship Id="rId19" Type="http://schemas.openxmlformats.org/officeDocument/2006/relationships/image" Target="../media/image15.jpg"/><Relationship Id="rId4" Type="http://schemas.openxmlformats.org/officeDocument/2006/relationships/image" Target="../media/image38.jpg"/><Relationship Id="rId9" Type="http://schemas.openxmlformats.org/officeDocument/2006/relationships/image" Target="../media/image43.jpg"/><Relationship Id="rId14" Type="http://schemas.openxmlformats.org/officeDocument/2006/relationships/image" Target="../media/image48.jpg"/></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s://zwf-ag.de/zoll/digitale-zollakte/" TargetMode="External"/><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4.jpg"/><Relationship Id="rId5" Type="http://schemas.openxmlformats.org/officeDocument/2006/relationships/image" Target="../media/image41.jpg"/><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e/amSEzD3j5T" TargetMode="External"/><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7587"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53ABA53-B302-5672-4759-111DE7399830}"/>
              </a:ext>
            </a:extLst>
          </p:cNvPr>
          <p:cNvPicPr>
            <a:picLocks noChangeAspect="1" noChangeArrowheads="1"/>
          </p:cNvPicPr>
          <p:nvPr/>
        </p:nvPicPr>
        <p:blipFill>
          <a:blip r:embed="rId3"/>
          <a:srcRect l="14422" r="14422"/>
          <a:stretch/>
        </p:blipFill>
        <p:spPr bwMode="auto">
          <a:xfrm>
            <a:off x="4698442" y="10"/>
            <a:ext cx="11559145" cy="9143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453490" cy="9144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26C8A28A-E422-1547-836A-41A7C752E3CC}"/>
              </a:ext>
            </a:extLst>
          </p:cNvPr>
          <p:cNvSpPr>
            <a:spLocks noGrp="1"/>
          </p:cNvSpPr>
          <p:nvPr>
            <p:ph type="ctrTitle"/>
          </p:nvPr>
        </p:nvSpPr>
        <p:spPr>
          <a:xfrm>
            <a:off x="637369" y="1496484"/>
            <a:ext cx="14613377" cy="4272178"/>
          </a:xfrm>
        </p:spPr>
        <p:txBody>
          <a:bodyPr vert="horz" lIns="91440" tIns="45720" rIns="91440" bIns="45720" rtlCol="0" anchor="b">
            <a:normAutofit/>
          </a:bodyPr>
          <a:lstStyle/>
          <a:p>
            <a:pPr defTabSz="914400"/>
            <a:r>
              <a:rPr lang="en-US" sz="6400" dirty="0">
                <a:solidFill>
                  <a:schemeClr val="tx1"/>
                </a:solidFill>
                <a:latin typeface="+mj-lt"/>
                <a:cs typeface="+mj-cs"/>
              </a:rPr>
              <a:t>66. </a:t>
            </a:r>
            <a:r>
              <a:rPr lang="en-US" sz="6400" dirty="0" err="1">
                <a:solidFill>
                  <a:schemeClr val="tx1"/>
                </a:solidFill>
                <a:latin typeface="+mj-lt"/>
                <a:cs typeface="+mj-cs"/>
              </a:rPr>
              <a:t>Anwendertreffen</a:t>
            </a:r>
            <a:r>
              <a:rPr lang="en-US" sz="6400" dirty="0">
                <a:solidFill>
                  <a:schemeClr val="tx1"/>
                </a:solidFill>
                <a:latin typeface="+mj-lt"/>
                <a:cs typeface="+mj-cs"/>
              </a:rPr>
              <a:t> in Dortmund</a:t>
            </a:r>
            <a:br>
              <a:rPr lang="en-US" sz="6400" dirty="0">
                <a:solidFill>
                  <a:schemeClr val="tx1"/>
                </a:solidFill>
                <a:latin typeface="+mj-lt"/>
                <a:cs typeface="+mj-cs"/>
              </a:rPr>
            </a:br>
            <a:endParaRPr lang="en-US" dirty="0">
              <a:solidFill>
                <a:schemeClr val="tx1"/>
              </a:solidFill>
              <a:latin typeface="+mj-lt"/>
              <a:cs typeface="+mj-cs"/>
            </a:endParaRPr>
          </a:p>
        </p:txBody>
      </p:sp>
      <p:sp>
        <p:nvSpPr>
          <p:cNvPr id="11" name="Subtitle 10">
            <a:extLst>
              <a:ext uri="{FF2B5EF4-FFF2-40B4-BE49-F238E27FC236}">
                <a16:creationId xmlns:a16="http://schemas.microsoft.com/office/drawing/2014/main" id="{817CE596-3412-4DC1-A14B-C057D1623E5D}"/>
              </a:ext>
            </a:extLst>
          </p:cNvPr>
          <p:cNvSpPr>
            <a:spLocks noGrp="1"/>
          </p:cNvSpPr>
          <p:nvPr>
            <p:ph type="subTitle" idx="1"/>
          </p:nvPr>
        </p:nvSpPr>
        <p:spPr>
          <a:xfrm>
            <a:off x="637368" y="6497229"/>
            <a:ext cx="7098937" cy="1610855"/>
          </a:xfrm>
        </p:spPr>
        <p:txBody>
          <a:bodyPr vert="horz" lIns="91440" tIns="45720" rIns="91440" bIns="45720" rtlCol="0">
            <a:normAutofit/>
          </a:bodyPr>
          <a:lstStyle/>
          <a:p>
            <a:pPr defTabSz="914400">
              <a:lnSpc>
                <a:spcPct val="90000"/>
              </a:lnSpc>
              <a:spcBef>
                <a:spcPts val="1000"/>
              </a:spcBef>
            </a:pPr>
            <a:r>
              <a:rPr lang="en-US" sz="2700" b="1" dirty="0">
                <a:solidFill>
                  <a:schemeClr val="tx1"/>
                </a:solidFill>
                <a:latin typeface="+mn-lt"/>
                <a:cs typeface="+mn-cs"/>
              </a:rPr>
              <a:t>09./10. November 2023</a:t>
            </a:r>
          </a:p>
          <a:p>
            <a:pPr defTabSz="914400">
              <a:lnSpc>
                <a:spcPct val="90000"/>
              </a:lnSpc>
              <a:spcBef>
                <a:spcPts val="1000"/>
              </a:spcBef>
            </a:pPr>
            <a:r>
              <a:rPr lang="en-US" sz="2700" b="1" dirty="0" err="1">
                <a:solidFill>
                  <a:schemeClr val="tx1"/>
                </a:solidFill>
                <a:latin typeface="+mn-lt"/>
                <a:cs typeface="+mn-cs"/>
              </a:rPr>
              <a:t>Dorint</a:t>
            </a:r>
            <a:r>
              <a:rPr lang="en-US" sz="2700" b="1" dirty="0">
                <a:solidFill>
                  <a:schemeClr val="tx1"/>
                </a:solidFill>
                <a:latin typeface="+mn-lt"/>
                <a:cs typeface="+mn-cs"/>
              </a:rPr>
              <a:t> Hotel an der </a:t>
            </a:r>
            <a:r>
              <a:rPr lang="en-US" sz="2700" b="1" dirty="0" err="1">
                <a:solidFill>
                  <a:schemeClr val="tx1"/>
                </a:solidFill>
                <a:latin typeface="+mn-lt"/>
                <a:cs typeface="+mn-cs"/>
              </a:rPr>
              <a:t>Westfallenhalle</a:t>
            </a:r>
            <a:endParaRPr lang="en-US" sz="2700" dirty="0">
              <a:solidFill>
                <a:schemeClr val="tx1"/>
              </a:solidFill>
              <a:latin typeface="+mn-lt"/>
              <a:cs typeface="+mn-cs"/>
            </a:endParaRPr>
          </a:p>
          <a:p>
            <a:pPr defTabSz="914400">
              <a:lnSpc>
                <a:spcPct val="90000"/>
              </a:lnSpc>
              <a:spcBef>
                <a:spcPts val="1000"/>
              </a:spcBef>
            </a:pPr>
            <a:endParaRPr lang="en-US" sz="2700" dirty="0">
              <a:solidFill>
                <a:schemeClr val="tx1"/>
              </a:solidFill>
              <a:latin typeface="+mn-lt"/>
              <a:cs typeface="+mn-cs"/>
            </a:endParaRPr>
          </a:p>
        </p:txBody>
      </p:sp>
      <p:sp>
        <p:nvSpPr>
          <p:cNvPr id="2065"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336" y="462342"/>
            <a:ext cx="195072" cy="938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6"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34" y="6062560"/>
            <a:ext cx="5304038" cy="24384"/>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3AEE7EC-BE02-BE4C-A90C-EFEA41979F2A}"/>
              </a:ext>
            </a:extLst>
          </p:cNvPr>
          <p:cNvSpPr>
            <a:spLocks noGrp="1"/>
          </p:cNvSpPr>
          <p:nvPr>
            <p:ph type="sldNum" sz="quarter" idx="4"/>
          </p:nvPr>
        </p:nvSpPr>
        <p:spPr>
          <a:xfrm>
            <a:off x="11962260" y="8475133"/>
            <a:ext cx="3657957" cy="486833"/>
          </a:xfrm>
        </p:spPr>
        <p:txBody>
          <a:bodyPr vert="horz" lIns="91440" tIns="45720" rIns="91440" bIns="45720" rtlCol="0" anchor="ctr">
            <a:normAutofit/>
          </a:bodyPr>
          <a:lstStyle/>
          <a:p>
            <a:pPr algn="r" defTabSz="914400">
              <a:spcAft>
                <a:spcPts val="600"/>
              </a:spcAft>
              <a:defRPr/>
            </a:pPr>
            <a:fld id="{8E4D2BAF-2300-4C40-83DE-DBE2DB483FEC}" type="slidenum">
              <a:rPr lang="en-US" sz="1600">
                <a:solidFill>
                  <a:schemeClr val="tx1"/>
                </a:solidFill>
                <a:latin typeface="Calibri" panose="020F0502020204030204"/>
                <a:cs typeface="+mn-cs"/>
              </a:rPr>
              <a:pPr algn="r" defTabSz="914400">
                <a:spcAft>
                  <a:spcPts val="600"/>
                </a:spcAft>
                <a:defRPr/>
              </a:pPr>
              <a:t>1</a:t>
            </a:fld>
            <a:endParaRPr lang="en-US" sz="1600">
              <a:solidFill>
                <a:schemeClr val="tx1"/>
              </a:solidFill>
              <a:latin typeface="Calibri" panose="020F0502020204030204"/>
              <a:cs typeface="+mn-cs"/>
            </a:endParaRPr>
          </a:p>
        </p:txBody>
      </p:sp>
      <p:pic>
        <p:nvPicPr>
          <p:cNvPr id="3" name="Picture 2" descr="A red sign with white letters&#10;&#10;Description automatically generated with low confidence">
            <a:extLst>
              <a:ext uri="{FF2B5EF4-FFF2-40B4-BE49-F238E27FC236}">
                <a16:creationId xmlns:a16="http://schemas.microsoft.com/office/drawing/2014/main" id="{118C8CE4-0FF9-BA6B-87C7-D319BB525359}"/>
              </a:ext>
            </a:extLst>
          </p:cNvPr>
          <p:cNvPicPr>
            <a:picLocks noChangeAspect="1"/>
          </p:cNvPicPr>
          <p:nvPr/>
        </p:nvPicPr>
        <p:blipFill>
          <a:blip r:embed="rId4"/>
          <a:stretch>
            <a:fillRect/>
          </a:stretch>
        </p:blipFill>
        <p:spPr>
          <a:xfrm>
            <a:off x="444536" y="428587"/>
            <a:ext cx="1275081" cy="1258734"/>
          </a:xfrm>
          <a:prstGeom prst="rect">
            <a:avLst/>
          </a:prstGeom>
        </p:spPr>
      </p:pic>
      <p:sp>
        <p:nvSpPr>
          <p:cNvPr id="18" name="Title">
            <a:extLst>
              <a:ext uri="{FF2B5EF4-FFF2-40B4-BE49-F238E27FC236}">
                <a16:creationId xmlns:a16="http://schemas.microsoft.com/office/drawing/2014/main" id="{922F9172-7D14-5E47-BE5A-4222736246C6}"/>
              </a:ext>
            </a:extLst>
          </p:cNvPr>
          <p:cNvSpPr txBox="1">
            <a:spLocks/>
          </p:cNvSpPr>
          <p:nvPr/>
        </p:nvSpPr>
        <p:spPr>
          <a:xfrm>
            <a:off x="539274" y="3092376"/>
            <a:ext cx="10654464" cy="3183467"/>
          </a:xfrm>
          <a:prstGeom prst="rect">
            <a:avLst/>
          </a:prstGeom>
        </p:spPr>
        <p:txBody>
          <a:bodyPr anchor="b"/>
          <a:lstStyle>
            <a:lvl1pPr algn="l" defTabSz="1219170" rtl="0" eaLnBrk="1" latinLnBrk="0" hangingPunct="1">
              <a:lnSpc>
                <a:spcPct val="90000"/>
              </a:lnSpc>
              <a:spcBef>
                <a:spcPct val="0"/>
              </a:spcBef>
              <a:buNone/>
              <a:defRPr sz="4200" b="1" i="0" kern="1200" spc="-100" baseline="0">
                <a:solidFill>
                  <a:schemeClr val="tx2"/>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endParaRPr kumimoji="0" lang="en-US" sz="4200" b="1" i="0" u="none" strike="noStrike" kern="1200" cap="none" spc="-100" normalizeH="0" baseline="0" noProof="0">
              <a:ln>
                <a:noFill/>
              </a:ln>
              <a:solidFill>
                <a:srgbClr val="151C2C"/>
              </a:solidFill>
              <a:effectLst/>
              <a:uLnTx/>
              <a:uFillTx/>
              <a:latin typeface="Arial" panose="020B0604020202020204" pitchFamily="34" charset="0"/>
              <a:ea typeface="+mj-ea"/>
              <a:cs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EFC3C61C-8C54-F8BC-5AE9-61AA6A54D779}"/>
              </a:ext>
            </a:extLst>
          </p:cNvPr>
          <p:cNvPicPr>
            <a:picLocks noChangeAspect="1"/>
          </p:cNvPicPr>
          <p:nvPr/>
        </p:nvPicPr>
        <p:blipFill>
          <a:blip r:embed="rId5"/>
          <a:stretch>
            <a:fillRect/>
          </a:stretch>
        </p:blipFill>
        <p:spPr>
          <a:xfrm>
            <a:off x="14097365" y="97586"/>
            <a:ext cx="2070509" cy="931729"/>
          </a:xfrm>
          <a:prstGeom prst="rect">
            <a:avLst/>
          </a:prstGeom>
        </p:spPr>
      </p:pic>
    </p:spTree>
    <p:extLst>
      <p:ext uri="{BB962C8B-B14F-4D97-AF65-F5344CB8AC3E}">
        <p14:creationId xmlns:p14="http://schemas.microsoft.com/office/powerpoint/2010/main" val="10042788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46">
            <a:extLst>
              <a:ext uri="{FF2B5EF4-FFF2-40B4-BE49-F238E27FC236}">
                <a16:creationId xmlns:a16="http://schemas.microsoft.com/office/drawing/2014/main" id="{EF078EE0-8C94-A14F-A093-8DA354C31D48}"/>
              </a:ext>
            </a:extLst>
          </p:cNvPr>
          <p:cNvSpPr txBox="1">
            <a:spLocks noChangeArrowheads="1"/>
          </p:cNvSpPr>
          <p:nvPr/>
        </p:nvSpPr>
        <p:spPr bwMode="auto">
          <a:xfrm>
            <a:off x="4622482" y="8467879"/>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err="1"/>
              <a:t>ViDA</a:t>
            </a:r>
            <a:r>
              <a:rPr lang="en-US" dirty="0"/>
              <a:t> – VAT in the digital age</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4" name="Footer Placeholder 3">
            <a:extLst>
              <a:ext uri="{FF2B5EF4-FFF2-40B4-BE49-F238E27FC236}">
                <a16:creationId xmlns:a16="http://schemas.microsoft.com/office/drawing/2014/main" id="{158930E0-62D6-5A4D-BF1B-9723E028A94A}"/>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Winter 2022 – Corporate PowerPoint Template  |  January 2022</a:t>
            </a:r>
            <a:endParaRPr lang="en-US" dirty="0"/>
          </a:p>
        </p:txBody>
      </p:sp>
      <p:sp>
        <p:nvSpPr>
          <p:cNvPr id="5" name="Slide Number Placeholder 4">
            <a:extLst>
              <a:ext uri="{FF2B5EF4-FFF2-40B4-BE49-F238E27FC236}">
                <a16:creationId xmlns:a16="http://schemas.microsoft.com/office/drawing/2014/main" id="{655649EC-1C49-8A49-AB2D-BB5F0798327F}"/>
              </a:ext>
            </a:extLst>
          </p:cNvPr>
          <p:cNvSpPr>
            <a:spLocks noGrp="1"/>
          </p:cNvSpPr>
          <p:nvPr>
            <p:ph type="sldNum" sz="quarter" idx="4"/>
          </p:nvPr>
        </p:nvSpPr>
        <p:spPr/>
        <p:txBody>
          <a:bodyPr/>
          <a:lstStyle/>
          <a:p>
            <a:fld id="{BEEECED0-1671-3D4E-80A3-A8B03FA41274}" type="slidenum">
              <a:rPr lang="en-US" smtClean="0"/>
              <a:pPr/>
              <a:t>10</a:t>
            </a:fld>
            <a:endParaRPr lang="en-US" dirty="0"/>
          </a:p>
        </p:txBody>
      </p:sp>
      <p:sp>
        <p:nvSpPr>
          <p:cNvPr id="85" name="TextBox 84">
            <a:extLst>
              <a:ext uri="{FF2B5EF4-FFF2-40B4-BE49-F238E27FC236}">
                <a16:creationId xmlns:a16="http://schemas.microsoft.com/office/drawing/2014/main" id="{DE224CC9-F413-C4A5-9B38-9DB58200BB2C}"/>
              </a:ext>
            </a:extLst>
          </p:cNvPr>
          <p:cNvSpPr txBox="1"/>
          <p:nvPr/>
        </p:nvSpPr>
        <p:spPr>
          <a:xfrm>
            <a:off x="1160616" y="2468411"/>
            <a:ext cx="13999173" cy="5986254"/>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400" i="0" dirty="0">
                <a:effectLst/>
              </a:rPr>
              <a:t>Modernisierung des geltenden Mehrwertsteuerrechts in der EU</a:t>
            </a:r>
          </a:p>
          <a:p>
            <a:pPr marL="800100" lvl="1" indent="-342900">
              <a:spcAft>
                <a:spcPts val="1200"/>
              </a:spcAft>
              <a:buFont typeface="Wingdings" panose="05000000000000000000" pitchFamily="2" charset="2"/>
              <a:buChar char="§"/>
            </a:pPr>
            <a:r>
              <a:rPr lang="de-DE" sz="2400" dirty="0"/>
              <a:t>„Eindämmung“ des Mehrwertsteuerbetruges</a:t>
            </a:r>
          </a:p>
          <a:p>
            <a:pPr marL="800100" lvl="1" indent="-342900">
              <a:spcAft>
                <a:spcPts val="1200"/>
              </a:spcAft>
              <a:buFont typeface="Wingdings" panose="05000000000000000000" pitchFamily="2" charset="2"/>
              <a:buChar char="§"/>
            </a:pPr>
            <a:r>
              <a:rPr lang="de-DE" sz="2400" i="0" dirty="0">
                <a:effectLst/>
              </a:rPr>
              <a:t>Senkung von Kosten für Steuerpflichtige</a:t>
            </a:r>
          </a:p>
          <a:p>
            <a:pPr marL="342900" indent="-342900">
              <a:spcAft>
                <a:spcPts val="1200"/>
              </a:spcAft>
              <a:buFont typeface="Wingdings" panose="05000000000000000000" pitchFamily="2" charset="2"/>
              <a:buChar char="§"/>
            </a:pPr>
            <a:r>
              <a:rPr lang="de-DE" sz="2400" i="0" dirty="0">
                <a:effectLst/>
              </a:rPr>
              <a:t>Geänderte Vorgaben für die Fristen zur Rechnungstellung ab 1.1.2025.. (Verschärfung 2028)</a:t>
            </a:r>
          </a:p>
          <a:p>
            <a:pPr marL="800100" lvl="1" indent="-342900">
              <a:spcAft>
                <a:spcPts val="1200"/>
              </a:spcAft>
              <a:buFont typeface="Wingdings" panose="05000000000000000000" pitchFamily="2" charset="2"/>
              <a:buChar char="§"/>
            </a:pPr>
            <a:r>
              <a:rPr lang="de-DE" sz="2400" dirty="0"/>
              <a:t>Gesetzgeber sieht Übergangsregelungen vor für 2025 bis 2027</a:t>
            </a:r>
          </a:p>
          <a:p>
            <a:pPr marL="1257300" lvl="2" indent="-342900">
              <a:spcAft>
                <a:spcPts val="1200"/>
              </a:spcAft>
              <a:buFont typeface="Wingdings" panose="05000000000000000000" pitchFamily="2" charset="2"/>
              <a:buChar char="§"/>
            </a:pPr>
            <a:r>
              <a:rPr lang="de-DE" sz="2400" dirty="0"/>
              <a:t>z.B. Fristen für Rechnungstellung bei innergemeinschafticher Erwerb</a:t>
            </a:r>
          </a:p>
          <a:p>
            <a:pPr marL="342900" indent="-342900">
              <a:spcAft>
                <a:spcPts val="1800"/>
              </a:spcAft>
              <a:buFont typeface="Wingdings" panose="05000000000000000000" pitchFamily="2" charset="2"/>
              <a:buChar char="§"/>
            </a:pPr>
            <a:r>
              <a:rPr lang="de-DE" sz="2400" dirty="0"/>
              <a:t> Rechnungsempfänger muss ab </a:t>
            </a:r>
            <a:r>
              <a:rPr lang="de-DE" sz="2400" b="1" dirty="0"/>
              <a:t>01.01.2025</a:t>
            </a:r>
            <a:r>
              <a:rPr lang="de-DE" sz="2400" dirty="0"/>
              <a:t> bereits E-Rechnungen annehmen können! </a:t>
            </a:r>
          </a:p>
          <a:p>
            <a:pPr marL="342900" indent="-342900">
              <a:spcAft>
                <a:spcPts val="600"/>
              </a:spcAft>
              <a:buFont typeface="Wingdings" panose="05000000000000000000" pitchFamily="2" charset="2"/>
              <a:buChar char="§"/>
            </a:pPr>
            <a:r>
              <a:rPr lang="de-DE" sz="2400" dirty="0"/>
              <a:t> </a:t>
            </a:r>
            <a:r>
              <a:rPr lang="de-DE" sz="2400" b="1" dirty="0"/>
              <a:t>Ziel:</a:t>
            </a:r>
          </a:p>
          <a:p>
            <a:pPr marL="800100" lvl="1" indent="-342900">
              <a:spcAft>
                <a:spcPts val="600"/>
              </a:spcAft>
              <a:buFont typeface="Wingdings" panose="05000000000000000000" pitchFamily="2" charset="2"/>
              <a:buChar char="§"/>
            </a:pPr>
            <a:r>
              <a:rPr lang="de-DE" sz="2400" dirty="0"/>
              <a:t>Reduzierung der umsatzsteuerlichen Registrierung in diversen Ländern</a:t>
            </a:r>
          </a:p>
          <a:p>
            <a:pPr marL="800100" lvl="1" indent="-342900">
              <a:spcAft>
                <a:spcPts val="600"/>
              </a:spcAft>
              <a:buFont typeface="Wingdings" panose="05000000000000000000" pitchFamily="2" charset="2"/>
              <a:buChar char="§"/>
            </a:pPr>
            <a:r>
              <a:rPr lang="de-DE" sz="2400" dirty="0"/>
              <a:t>Transaktionsbasiertes Meldewesen</a:t>
            </a:r>
          </a:p>
          <a:p>
            <a:pPr marL="800100" lvl="1" indent="-342900">
              <a:spcAft>
                <a:spcPts val="600"/>
              </a:spcAft>
              <a:buFont typeface="Wingdings" panose="05000000000000000000" pitchFamily="2" charset="2"/>
              <a:buChar char="§"/>
            </a:pPr>
            <a:r>
              <a:rPr lang="de-DE" sz="2400" dirty="0"/>
              <a:t>Real-Time-Umsatzsteuer</a:t>
            </a:r>
          </a:p>
          <a:p>
            <a:pPr marL="800100" lvl="1" indent="-342900">
              <a:buFont typeface="Wingdings" panose="05000000000000000000" pitchFamily="2" charset="2"/>
              <a:buChar char="§"/>
            </a:pPr>
            <a:r>
              <a:rPr lang="de-DE" sz="2400" dirty="0"/>
              <a:t>ZM wird ersetzt</a:t>
            </a:r>
            <a:endParaRPr lang="en-DE" sz="2400" dirty="0"/>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sp>
        <p:nvSpPr>
          <p:cNvPr id="16" name="TextBox 15">
            <a:extLst>
              <a:ext uri="{FF2B5EF4-FFF2-40B4-BE49-F238E27FC236}">
                <a16:creationId xmlns:a16="http://schemas.microsoft.com/office/drawing/2014/main" id="{AA2D985F-A316-AA59-9B4E-27D0EF62D368}"/>
              </a:ext>
            </a:extLst>
          </p:cNvPr>
          <p:cNvSpPr txBox="1"/>
          <p:nvPr/>
        </p:nvSpPr>
        <p:spPr>
          <a:xfrm>
            <a:off x="14097365" y="8244338"/>
            <a:ext cx="1697901" cy="369332"/>
          </a:xfrm>
          <a:prstGeom prst="rect">
            <a:avLst/>
          </a:prstGeom>
          <a:noFill/>
        </p:spPr>
        <p:txBody>
          <a:bodyPr wrap="none" rtlCol="0">
            <a:spAutoFit/>
          </a:bodyPr>
          <a:lstStyle/>
          <a:p>
            <a:r>
              <a:rPr lang="de-DE" dirty="0"/>
              <a:t>Stand 10-2023</a:t>
            </a:r>
            <a:endParaRPr lang="en-DE" dirty="0"/>
          </a:p>
        </p:txBody>
      </p:sp>
      <p:pic>
        <p:nvPicPr>
          <p:cNvPr id="1028" name="Picture 4" descr="10.000+ Den Kopf Kratzen Bilder und Fotos · Kostenlos Downloaden · Pexels  Stock-Fotos">
            <a:extLst>
              <a:ext uri="{FF2B5EF4-FFF2-40B4-BE49-F238E27FC236}">
                <a16:creationId xmlns:a16="http://schemas.microsoft.com/office/drawing/2014/main" id="{C193728F-4274-DBAA-6967-D807F46AE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7045" y="7057240"/>
            <a:ext cx="2734176" cy="182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777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46">
            <a:extLst>
              <a:ext uri="{FF2B5EF4-FFF2-40B4-BE49-F238E27FC236}">
                <a16:creationId xmlns:a16="http://schemas.microsoft.com/office/drawing/2014/main" id="{EF078EE0-8C94-A14F-A093-8DA354C31D48}"/>
              </a:ext>
            </a:extLst>
          </p:cNvPr>
          <p:cNvSpPr txBox="1">
            <a:spLocks noChangeArrowheads="1"/>
          </p:cNvSpPr>
          <p:nvPr/>
        </p:nvSpPr>
        <p:spPr bwMode="auto">
          <a:xfrm>
            <a:off x="4622482" y="8467879"/>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err="1"/>
              <a:t>ViDA</a:t>
            </a:r>
            <a:r>
              <a:rPr lang="en-US" dirty="0"/>
              <a:t> – VAT in the digital age</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4" name="Footer Placeholder 3">
            <a:extLst>
              <a:ext uri="{FF2B5EF4-FFF2-40B4-BE49-F238E27FC236}">
                <a16:creationId xmlns:a16="http://schemas.microsoft.com/office/drawing/2014/main" id="{158930E0-62D6-5A4D-BF1B-9723E028A94A}"/>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Winter 2022 – Corporate PowerPoint Template  |  January 2022</a:t>
            </a:r>
            <a:endParaRPr lang="en-US" dirty="0"/>
          </a:p>
        </p:txBody>
      </p:sp>
      <p:sp>
        <p:nvSpPr>
          <p:cNvPr id="5" name="Slide Number Placeholder 4">
            <a:extLst>
              <a:ext uri="{FF2B5EF4-FFF2-40B4-BE49-F238E27FC236}">
                <a16:creationId xmlns:a16="http://schemas.microsoft.com/office/drawing/2014/main" id="{655649EC-1C49-8A49-AB2D-BB5F0798327F}"/>
              </a:ext>
            </a:extLst>
          </p:cNvPr>
          <p:cNvSpPr>
            <a:spLocks noGrp="1"/>
          </p:cNvSpPr>
          <p:nvPr>
            <p:ph type="sldNum" sz="quarter" idx="4"/>
          </p:nvPr>
        </p:nvSpPr>
        <p:spPr/>
        <p:txBody>
          <a:bodyPr/>
          <a:lstStyle/>
          <a:p>
            <a:fld id="{BEEECED0-1671-3D4E-80A3-A8B03FA41274}" type="slidenum">
              <a:rPr lang="en-US" smtClean="0"/>
              <a:pPr/>
              <a:t>11</a:t>
            </a:fld>
            <a:endParaRPr lang="en-US" dirty="0"/>
          </a:p>
        </p:txBody>
      </p:sp>
      <p:sp>
        <p:nvSpPr>
          <p:cNvPr id="85" name="TextBox 84">
            <a:extLst>
              <a:ext uri="{FF2B5EF4-FFF2-40B4-BE49-F238E27FC236}">
                <a16:creationId xmlns:a16="http://schemas.microsoft.com/office/drawing/2014/main" id="{DE224CC9-F413-C4A5-9B38-9DB58200BB2C}"/>
              </a:ext>
            </a:extLst>
          </p:cNvPr>
          <p:cNvSpPr txBox="1"/>
          <p:nvPr/>
        </p:nvSpPr>
        <p:spPr>
          <a:xfrm>
            <a:off x="1160616" y="2468411"/>
            <a:ext cx="13999173" cy="461665"/>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400" i="0" dirty="0">
                <a:effectLst/>
              </a:rPr>
              <a:t>Erste Hinweise bereits auf dem Anwendermeeting 2019 in Arnsberg:</a:t>
            </a:r>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pic>
        <p:nvPicPr>
          <p:cNvPr id="8" name="Picture 7" descr="A white and black text&#10;&#10;Description automatically generated">
            <a:extLst>
              <a:ext uri="{FF2B5EF4-FFF2-40B4-BE49-F238E27FC236}">
                <a16:creationId xmlns:a16="http://schemas.microsoft.com/office/drawing/2014/main" id="{FA0E9678-C3D1-BCF0-F30D-A9A2D5D34AEB}"/>
              </a:ext>
            </a:extLst>
          </p:cNvPr>
          <p:cNvPicPr>
            <a:picLocks noChangeAspect="1"/>
          </p:cNvPicPr>
          <p:nvPr/>
        </p:nvPicPr>
        <p:blipFill>
          <a:blip r:embed="rId4"/>
          <a:stretch>
            <a:fillRect/>
          </a:stretch>
        </p:blipFill>
        <p:spPr>
          <a:xfrm>
            <a:off x="1606377" y="2951768"/>
            <a:ext cx="9774195" cy="5494419"/>
          </a:xfrm>
          <a:prstGeom prst="rect">
            <a:avLst/>
          </a:prstGeom>
        </p:spPr>
      </p:pic>
      <p:pic>
        <p:nvPicPr>
          <p:cNvPr id="11" name="Picture 10" descr="A group of people sitting in a room&#10;&#10;Description automatically generated">
            <a:extLst>
              <a:ext uri="{FF2B5EF4-FFF2-40B4-BE49-F238E27FC236}">
                <a16:creationId xmlns:a16="http://schemas.microsoft.com/office/drawing/2014/main" id="{1E85B21F-93A2-B7E1-97DA-6F381885E683}"/>
              </a:ext>
            </a:extLst>
          </p:cNvPr>
          <p:cNvPicPr>
            <a:picLocks noChangeAspect="1"/>
          </p:cNvPicPr>
          <p:nvPr/>
        </p:nvPicPr>
        <p:blipFill>
          <a:blip r:embed="rId5"/>
          <a:stretch>
            <a:fillRect/>
          </a:stretch>
        </p:blipFill>
        <p:spPr>
          <a:xfrm>
            <a:off x="11387061" y="2951768"/>
            <a:ext cx="4870527" cy="3870137"/>
          </a:xfrm>
          <a:prstGeom prst="rect">
            <a:avLst/>
          </a:prstGeom>
        </p:spPr>
      </p:pic>
    </p:spTree>
    <p:extLst>
      <p:ext uri="{BB962C8B-B14F-4D97-AF65-F5344CB8AC3E}">
        <p14:creationId xmlns:p14="http://schemas.microsoft.com/office/powerpoint/2010/main" val="16562597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46">
            <a:extLst>
              <a:ext uri="{FF2B5EF4-FFF2-40B4-BE49-F238E27FC236}">
                <a16:creationId xmlns:a16="http://schemas.microsoft.com/office/drawing/2014/main" id="{EF078EE0-8C94-A14F-A093-8DA354C31D48}"/>
              </a:ext>
            </a:extLst>
          </p:cNvPr>
          <p:cNvSpPr txBox="1">
            <a:spLocks noChangeArrowheads="1"/>
          </p:cNvSpPr>
          <p:nvPr/>
        </p:nvSpPr>
        <p:spPr bwMode="auto">
          <a:xfrm>
            <a:off x="4622482" y="8467879"/>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a:t>E-</a:t>
            </a:r>
            <a:r>
              <a:rPr lang="en-US" dirty="0" err="1"/>
              <a:t>Rechnung</a:t>
            </a:r>
            <a:r>
              <a:rPr lang="en-US" dirty="0"/>
              <a:t> und Infor COM</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4" name="Footer Placeholder 3">
            <a:extLst>
              <a:ext uri="{FF2B5EF4-FFF2-40B4-BE49-F238E27FC236}">
                <a16:creationId xmlns:a16="http://schemas.microsoft.com/office/drawing/2014/main" id="{158930E0-62D6-5A4D-BF1B-9723E028A94A}"/>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Winter 2022 – Corporate PowerPoint Template  |  January 2022</a:t>
            </a:r>
            <a:endParaRPr lang="en-US" dirty="0"/>
          </a:p>
        </p:txBody>
      </p:sp>
      <p:sp>
        <p:nvSpPr>
          <p:cNvPr id="5" name="Slide Number Placeholder 4">
            <a:extLst>
              <a:ext uri="{FF2B5EF4-FFF2-40B4-BE49-F238E27FC236}">
                <a16:creationId xmlns:a16="http://schemas.microsoft.com/office/drawing/2014/main" id="{655649EC-1C49-8A49-AB2D-BB5F0798327F}"/>
              </a:ext>
            </a:extLst>
          </p:cNvPr>
          <p:cNvSpPr>
            <a:spLocks noGrp="1"/>
          </p:cNvSpPr>
          <p:nvPr>
            <p:ph type="sldNum" sz="quarter" idx="4"/>
          </p:nvPr>
        </p:nvSpPr>
        <p:spPr/>
        <p:txBody>
          <a:bodyPr/>
          <a:lstStyle/>
          <a:p>
            <a:fld id="{BEEECED0-1671-3D4E-80A3-A8B03FA41274}" type="slidenum">
              <a:rPr lang="en-US" smtClean="0"/>
              <a:pPr/>
              <a:t>12</a:t>
            </a:fld>
            <a:endParaRPr lang="en-US" dirty="0"/>
          </a:p>
        </p:txBody>
      </p:sp>
      <p:sp>
        <p:nvSpPr>
          <p:cNvPr id="85" name="TextBox 84">
            <a:extLst>
              <a:ext uri="{FF2B5EF4-FFF2-40B4-BE49-F238E27FC236}">
                <a16:creationId xmlns:a16="http://schemas.microsoft.com/office/drawing/2014/main" id="{DE224CC9-F413-C4A5-9B38-9DB58200BB2C}"/>
              </a:ext>
            </a:extLst>
          </p:cNvPr>
          <p:cNvSpPr txBox="1"/>
          <p:nvPr/>
        </p:nvSpPr>
        <p:spPr>
          <a:xfrm>
            <a:off x="1160616" y="2468411"/>
            <a:ext cx="12892351" cy="5247590"/>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400" i="0" dirty="0">
                <a:effectLst/>
              </a:rPr>
              <a:t> </a:t>
            </a:r>
            <a:r>
              <a:rPr lang="de-DE" sz="2400" b="1" dirty="0"/>
              <a:t>Ausgangsrechnungen</a:t>
            </a:r>
          </a:p>
          <a:p>
            <a:pPr marL="800100" lvl="1" indent="-342900">
              <a:spcAft>
                <a:spcPts val="1200"/>
              </a:spcAft>
              <a:buFont typeface="Wingdings" panose="05000000000000000000" pitchFamily="2" charset="2"/>
              <a:buChar char="§"/>
            </a:pPr>
            <a:r>
              <a:rPr lang="de-DE" sz="2400" dirty="0"/>
              <a:t>Funktionalität analog X-Rechnung, erweitert um ZUGFeRD 2.0.1</a:t>
            </a:r>
          </a:p>
          <a:p>
            <a:pPr marL="800100" lvl="1" indent="-342900">
              <a:spcAft>
                <a:spcPts val="1200"/>
              </a:spcAft>
              <a:buFont typeface="Wingdings" panose="05000000000000000000" pitchFamily="2" charset="2"/>
              <a:buChar char="§"/>
            </a:pPr>
            <a:r>
              <a:rPr lang="de-DE" sz="2400" dirty="0"/>
              <a:t>Steuerung über Empfängeranschrift</a:t>
            </a:r>
          </a:p>
          <a:p>
            <a:pPr marL="800100" lvl="1" indent="-342900">
              <a:spcAft>
                <a:spcPts val="1800"/>
              </a:spcAft>
              <a:buFont typeface="Wingdings" panose="05000000000000000000" pitchFamily="2" charset="2"/>
              <a:buChar char="§"/>
            </a:pPr>
            <a:r>
              <a:rPr lang="de-DE" sz="2400" dirty="0"/>
              <a:t>Anforderungen an Portalanbindungen permanent „im Fokus“   </a:t>
            </a:r>
          </a:p>
          <a:p>
            <a:pPr marL="342900" indent="-342900">
              <a:spcAft>
                <a:spcPts val="1200"/>
              </a:spcAft>
              <a:buFont typeface="Wingdings" panose="05000000000000000000" pitchFamily="2" charset="2"/>
              <a:buChar char="§"/>
            </a:pPr>
            <a:r>
              <a:rPr lang="de-DE" sz="2400" b="1" dirty="0"/>
              <a:t>Eingangsrechnungen</a:t>
            </a:r>
          </a:p>
          <a:p>
            <a:pPr marL="800100" lvl="1" indent="-342900">
              <a:spcAft>
                <a:spcPts val="1200"/>
              </a:spcAft>
              <a:buFont typeface="Wingdings" panose="05000000000000000000" pitchFamily="2" charset="2"/>
              <a:buChar char="§"/>
            </a:pPr>
            <a:r>
              <a:rPr lang="de-DE" sz="2400" dirty="0"/>
              <a:t>XML-Dateien via Connect, Bereitstellung in den Eingangsnachrichten</a:t>
            </a:r>
          </a:p>
          <a:p>
            <a:pPr marL="800100" lvl="1" indent="-342900">
              <a:spcAft>
                <a:spcPts val="1200"/>
              </a:spcAft>
              <a:buFont typeface="Wingdings" panose="05000000000000000000" pitchFamily="2" charset="2"/>
              <a:buChar char="§"/>
            </a:pPr>
            <a:r>
              <a:rPr lang="de-DE" sz="2400" dirty="0"/>
              <a:t>„Abholung“ der Rechnungen via WebService von Portal(en)</a:t>
            </a:r>
          </a:p>
          <a:p>
            <a:pPr marL="800100" lvl="1" indent="-342900">
              <a:spcAft>
                <a:spcPts val="1200"/>
              </a:spcAft>
              <a:buFont typeface="Wingdings" panose="05000000000000000000" pitchFamily="2" charset="2"/>
              <a:buChar char="§"/>
            </a:pPr>
            <a:r>
              <a:rPr lang="de-DE" sz="2400" dirty="0"/>
              <a:t>Darstellung des XML in einem Browserfenster</a:t>
            </a:r>
          </a:p>
          <a:p>
            <a:pPr marL="800100" lvl="1" indent="-342900">
              <a:spcAft>
                <a:spcPts val="1200"/>
              </a:spcAft>
              <a:buFont typeface="Wingdings" panose="05000000000000000000" pitchFamily="2" charset="2"/>
              <a:buChar char="§"/>
            </a:pPr>
            <a:r>
              <a:rPr lang="de-DE" sz="2400" dirty="0"/>
              <a:t>Zusätzliche Darstellung als pdf-Rechnungsbeleg</a:t>
            </a:r>
          </a:p>
          <a:p>
            <a:pPr marL="800100" lvl="1" indent="-342900">
              <a:spcAft>
                <a:spcPts val="1200"/>
              </a:spcAft>
              <a:buFont typeface="Wingdings" panose="05000000000000000000" pitchFamily="2" charset="2"/>
              <a:buChar char="§"/>
            </a:pPr>
            <a:r>
              <a:rPr lang="de-DE" sz="2400" dirty="0"/>
              <a:t>Verarbeitung der Rechnung mit „Bordmitteln“ und zusätzlichen Funktionen</a:t>
            </a:r>
            <a:endParaRPr lang="en-DE" sz="2400" dirty="0"/>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pic>
        <p:nvPicPr>
          <p:cNvPr id="18" name="Picture 17" descr="A finger pressing a blue key&#10;&#10;Description automatically generated">
            <a:extLst>
              <a:ext uri="{FF2B5EF4-FFF2-40B4-BE49-F238E27FC236}">
                <a16:creationId xmlns:a16="http://schemas.microsoft.com/office/drawing/2014/main" id="{3AAFA5F6-479A-5CD2-E715-0CC39AEE711B}"/>
              </a:ext>
            </a:extLst>
          </p:cNvPr>
          <p:cNvPicPr>
            <a:picLocks noChangeAspect="1"/>
          </p:cNvPicPr>
          <p:nvPr/>
        </p:nvPicPr>
        <p:blipFill>
          <a:blip r:embed="rId4"/>
          <a:stretch>
            <a:fillRect/>
          </a:stretch>
        </p:blipFill>
        <p:spPr>
          <a:xfrm>
            <a:off x="12621365" y="7269669"/>
            <a:ext cx="3457758" cy="1644543"/>
          </a:xfrm>
          <a:prstGeom prst="rect">
            <a:avLst/>
          </a:prstGeom>
        </p:spPr>
      </p:pic>
      <p:pic>
        <p:nvPicPr>
          <p:cNvPr id="9" name="Picture 8" descr="A group of question marks&#10;&#10;Description automatically generated">
            <a:extLst>
              <a:ext uri="{FF2B5EF4-FFF2-40B4-BE49-F238E27FC236}">
                <a16:creationId xmlns:a16="http://schemas.microsoft.com/office/drawing/2014/main" id="{0F662BF2-F337-8893-B4B6-CEAAC32A54E3}"/>
              </a:ext>
            </a:extLst>
          </p:cNvPr>
          <p:cNvPicPr>
            <a:picLocks noChangeAspect="1"/>
          </p:cNvPicPr>
          <p:nvPr/>
        </p:nvPicPr>
        <p:blipFill>
          <a:blip r:embed="rId5"/>
          <a:stretch>
            <a:fillRect/>
          </a:stretch>
        </p:blipFill>
        <p:spPr>
          <a:xfrm>
            <a:off x="11936627" y="1515068"/>
            <a:ext cx="4142496" cy="2761664"/>
          </a:xfrm>
          <a:prstGeom prst="rect">
            <a:avLst/>
          </a:prstGeom>
        </p:spPr>
      </p:pic>
    </p:spTree>
    <p:extLst>
      <p:ext uri="{BB962C8B-B14F-4D97-AF65-F5344CB8AC3E}">
        <p14:creationId xmlns:p14="http://schemas.microsoft.com/office/powerpoint/2010/main" val="41663566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46">
            <a:extLst>
              <a:ext uri="{FF2B5EF4-FFF2-40B4-BE49-F238E27FC236}">
                <a16:creationId xmlns:a16="http://schemas.microsoft.com/office/drawing/2014/main" id="{EF078EE0-8C94-A14F-A093-8DA354C31D48}"/>
              </a:ext>
            </a:extLst>
          </p:cNvPr>
          <p:cNvSpPr txBox="1">
            <a:spLocks noChangeArrowheads="1"/>
          </p:cNvSpPr>
          <p:nvPr/>
        </p:nvSpPr>
        <p:spPr bwMode="auto">
          <a:xfrm>
            <a:off x="4622482" y="8467879"/>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a:t>E-</a:t>
            </a:r>
            <a:r>
              <a:rPr lang="en-US" dirty="0" err="1"/>
              <a:t>Rechnung</a:t>
            </a:r>
            <a:r>
              <a:rPr lang="en-US" dirty="0"/>
              <a:t> und Varial</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4" name="Footer Placeholder 3">
            <a:extLst>
              <a:ext uri="{FF2B5EF4-FFF2-40B4-BE49-F238E27FC236}">
                <a16:creationId xmlns:a16="http://schemas.microsoft.com/office/drawing/2014/main" id="{158930E0-62D6-5A4D-BF1B-9723E028A94A}"/>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Winter 2022 – Corporate PowerPoint Template  |  January 2022</a:t>
            </a:r>
            <a:endParaRPr lang="en-US" dirty="0"/>
          </a:p>
        </p:txBody>
      </p:sp>
      <p:sp>
        <p:nvSpPr>
          <p:cNvPr id="5" name="Slide Number Placeholder 4">
            <a:extLst>
              <a:ext uri="{FF2B5EF4-FFF2-40B4-BE49-F238E27FC236}">
                <a16:creationId xmlns:a16="http://schemas.microsoft.com/office/drawing/2014/main" id="{655649EC-1C49-8A49-AB2D-BB5F0798327F}"/>
              </a:ext>
            </a:extLst>
          </p:cNvPr>
          <p:cNvSpPr>
            <a:spLocks noGrp="1"/>
          </p:cNvSpPr>
          <p:nvPr>
            <p:ph type="sldNum" sz="quarter" idx="4"/>
          </p:nvPr>
        </p:nvSpPr>
        <p:spPr/>
        <p:txBody>
          <a:bodyPr/>
          <a:lstStyle/>
          <a:p>
            <a:fld id="{BEEECED0-1671-3D4E-80A3-A8B03FA41274}" type="slidenum">
              <a:rPr lang="en-US" smtClean="0"/>
              <a:pPr/>
              <a:t>13</a:t>
            </a:fld>
            <a:endParaRPr lang="en-US" dirty="0"/>
          </a:p>
        </p:txBody>
      </p:sp>
      <p:sp>
        <p:nvSpPr>
          <p:cNvPr id="85" name="TextBox 84">
            <a:extLst>
              <a:ext uri="{FF2B5EF4-FFF2-40B4-BE49-F238E27FC236}">
                <a16:creationId xmlns:a16="http://schemas.microsoft.com/office/drawing/2014/main" id="{DE224CC9-F413-C4A5-9B38-9DB58200BB2C}"/>
              </a:ext>
            </a:extLst>
          </p:cNvPr>
          <p:cNvSpPr txBox="1"/>
          <p:nvPr/>
        </p:nvSpPr>
        <p:spPr>
          <a:xfrm>
            <a:off x="1160616" y="2468411"/>
            <a:ext cx="12892351" cy="6894195"/>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Fakt 1:				Varial erstellt KEINE Rechnungen!</a:t>
            </a:r>
          </a:p>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Fakt 2:				Varial „bucht“ Rechnungsbelege </a:t>
            </a:r>
          </a:p>
          <a:p>
            <a:pPr>
              <a:spcAft>
                <a:spcPts val="1200"/>
              </a:spcAft>
            </a:pPr>
            <a:r>
              <a:rPr lang="de-DE" sz="2800" dirty="0">
                <a:solidFill>
                  <a:srgbClr val="151C2C"/>
                </a:solidFill>
                <a:latin typeface="Arial" panose="020B0604020202020204"/>
              </a:rPr>
              <a:t>												</a:t>
            </a:r>
          </a:p>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Anforderungen:	Wie buche ich eine „E-Rechnung“?</a:t>
            </a:r>
          </a:p>
          <a:p>
            <a:pPr>
              <a:spcAft>
                <a:spcPts val="1200"/>
              </a:spcAft>
            </a:pPr>
            <a:r>
              <a:rPr lang="de-DE" sz="2800" dirty="0">
                <a:solidFill>
                  <a:srgbClr val="151C2C"/>
                </a:solidFill>
                <a:latin typeface="Arial" panose="020B0604020202020204"/>
              </a:rPr>
              <a:t>							Wie melde ich eine „E-Rechnung“?</a:t>
            </a:r>
          </a:p>
          <a:p>
            <a:pPr>
              <a:spcAft>
                <a:spcPts val="1200"/>
              </a:spcAft>
            </a:pPr>
            <a:r>
              <a:rPr lang="de-DE" sz="2800" dirty="0">
                <a:solidFill>
                  <a:srgbClr val="151C2C"/>
                </a:solidFill>
                <a:latin typeface="Arial" panose="020B0604020202020204"/>
              </a:rPr>
              <a:t>							Wie zeige ich eine „E-Rechnung“ an?</a:t>
            </a:r>
          </a:p>
          <a:p>
            <a:pPr>
              <a:spcAft>
                <a:spcPts val="1200"/>
              </a:spcAft>
            </a:pPr>
            <a:endParaRPr lang="de-DE" sz="2800" dirty="0">
              <a:solidFill>
                <a:srgbClr val="151C2C"/>
              </a:solidFill>
              <a:latin typeface="Arial" panose="020B0604020202020204"/>
            </a:endParaRPr>
          </a:p>
          <a:p>
            <a:pPr marL="457200" indent="-457200">
              <a:spcAft>
                <a:spcPts val="1200"/>
              </a:spcAft>
              <a:buFont typeface="Wingdings" panose="05000000000000000000" pitchFamily="2" charset="2"/>
              <a:buChar char="§"/>
            </a:pPr>
            <a:r>
              <a:rPr lang="de-DE" sz="2800" dirty="0">
                <a:solidFill>
                  <a:srgbClr val="151C2C"/>
                </a:solidFill>
                <a:latin typeface="Arial" panose="020B0604020202020204"/>
              </a:rPr>
              <a:t>Lösung 2024		E-Rechnung-Engine wandelt in Varial-Import um 		</a:t>
            </a:r>
          </a:p>
          <a:p>
            <a:pPr>
              <a:spcAft>
                <a:spcPts val="1200"/>
              </a:spcAft>
            </a:pPr>
            <a:r>
              <a:rPr lang="de-DE" sz="2800" dirty="0">
                <a:solidFill>
                  <a:srgbClr val="151C2C"/>
                </a:solidFill>
                <a:latin typeface="Arial" panose="020B0604020202020204"/>
              </a:rPr>
              <a:t>							E-Rechnung wird in lesbares Format umgewandelt</a:t>
            </a:r>
          </a:p>
          <a:p>
            <a:pPr>
              <a:spcAft>
                <a:spcPts val="1200"/>
              </a:spcAft>
            </a:pPr>
            <a:r>
              <a:rPr lang="de-DE" sz="2800" dirty="0">
                <a:solidFill>
                  <a:srgbClr val="151C2C"/>
                </a:solidFill>
                <a:latin typeface="Arial" panose="020B0604020202020204"/>
              </a:rPr>
              <a:t>							Weitere „Prozesse“ bleiben erhalten</a:t>
            </a:r>
          </a:p>
          <a:p>
            <a:pPr>
              <a:spcAft>
                <a:spcPts val="1200"/>
              </a:spcAft>
            </a:pPr>
            <a:r>
              <a:rPr lang="de-DE" sz="2800" dirty="0">
                <a:solidFill>
                  <a:srgbClr val="151C2C"/>
                </a:solidFill>
                <a:latin typeface="Arial" panose="020B0604020202020204"/>
              </a:rPr>
              <a:t>							</a:t>
            </a:r>
          </a:p>
          <a:p>
            <a:pPr marL="342900" indent="-342900">
              <a:spcAft>
                <a:spcPts val="1200"/>
              </a:spcAft>
              <a:buFont typeface="Wingdings" panose="05000000000000000000" pitchFamily="2" charset="2"/>
              <a:buChar char="§"/>
            </a:pPr>
            <a:endParaRPr lang="de-DE" sz="2400" dirty="0"/>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pic>
        <p:nvPicPr>
          <p:cNvPr id="7170" name="Picture 2" descr="Fakt Stempel. Schmutzentwurf Mit Staubkratzern. Effekte Können Leicht  Entfernt Werden, Um Ein Sauberes Und Klares Aussehen Zu Erzielen. Farbe  Kann Leicht Geändert Werden. Lizenzfrei nutzbare SVG, Vektorgrafiken, Clip  Arts, Illustrationen. Image 74432301.">
            <a:extLst>
              <a:ext uri="{FF2B5EF4-FFF2-40B4-BE49-F238E27FC236}">
                <a16:creationId xmlns:a16="http://schemas.microsoft.com/office/drawing/2014/main" id="{EC779FC1-7A52-0D2A-ED18-B047CEB7D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4403" y="2213809"/>
            <a:ext cx="1732547" cy="1732547"/>
          </a:xfrm>
          <a:prstGeom prst="rect">
            <a:avLst/>
          </a:prstGeom>
          <a:noFill/>
          <a:extLst>
            <a:ext uri="{909E8E84-426E-40DD-AFC4-6F175D3DCCD1}">
              <a14:hiddenFill xmlns:a14="http://schemas.microsoft.com/office/drawing/2010/main">
                <a:solidFill>
                  <a:srgbClr val="FFFFFF"/>
                </a:solidFill>
              </a14:hiddenFill>
            </a:ext>
          </a:extLst>
        </p:spPr>
      </p:pic>
      <p:sp>
        <p:nvSpPr>
          <p:cNvPr id="7" name="Arrow: Down 6">
            <a:extLst>
              <a:ext uri="{FF2B5EF4-FFF2-40B4-BE49-F238E27FC236}">
                <a16:creationId xmlns:a16="http://schemas.microsoft.com/office/drawing/2014/main" id="{37B02550-CCB0-348B-4299-649AE37AAF9F}"/>
              </a:ext>
            </a:extLst>
          </p:cNvPr>
          <p:cNvSpPr/>
          <p:nvPr/>
        </p:nvSpPr>
        <p:spPr>
          <a:xfrm>
            <a:off x="6509084" y="3645566"/>
            <a:ext cx="685800" cy="58169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172" name="Picture 4" descr="Fragezeichen Icon Symbol - Kostenlose Vektorgrafik auf Pixabay - Pixabay">
            <a:extLst>
              <a:ext uri="{FF2B5EF4-FFF2-40B4-BE49-F238E27FC236}">
                <a16:creationId xmlns:a16="http://schemas.microsoft.com/office/drawing/2014/main" id="{943F2C18-5563-869F-2A93-F8A31C02D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8708" y="4362515"/>
            <a:ext cx="1507695" cy="1509792"/>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2262AEB0-67EB-73B1-6CFC-61E1CB01F7B4}"/>
              </a:ext>
            </a:extLst>
          </p:cNvPr>
          <p:cNvSpPr/>
          <p:nvPr/>
        </p:nvSpPr>
        <p:spPr>
          <a:xfrm>
            <a:off x="6509084" y="5936775"/>
            <a:ext cx="685800" cy="58169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176" name="Picture 8" descr="Gui Glühbirne - Download kostenlose symbole">
            <a:extLst>
              <a:ext uri="{FF2B5EF4-FFF2-40B4-BE49-F238E27FC236}">
                <a16:creationId xmlns:a16="http://schemas.microsoft.com/office/drawing/2014/main" id="{09E41D0A-CEF0-ACF1-756F-A578C4DBDD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95334" y="6358060"/>
            <a:ext cx="2109819" cy="2109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48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electronics, keyboard&#10;&#10;Description automatically generated">
            <a:extLst>
              <a:ext uri="{FF2B5EF4-FFF2-40B4-BE49-F238E27FC236}">
                <a16:creationId xmlns:a16="http://schemas.microsoft.com/office/drawing/2014/main" id="{ACBBBB09-DB3A-2FD9-62B3-7BCEB5549ACF}"/>
              </a:ext>
            </a:extLst>
          </p:cNvPr>
          <p:cNvPicPr>
            <a:picLocks noChangeAspect="1"/>
          </p:cNvPicPr>
          <p:nvPr/>
        </p:nvPicPr>
        <p:blipFill>
          <a:blip r:embed="rId3"/>
          <a:stretch>
            <a:fillRect/>
          </a:stretch>
        </p:blipFill>
        <p:spPr>
          <a:xfrm>
            <a:off x="802809" y="5401384"/>
            <a:ext cx="3904046" cy="3056310"/>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21FC460D-9C0D-18A8-7D64-850DAE2E18EE}"/>
              </a:ext>
            </a:extLst>
          </p:cNvPr>
          <p:cNvPicPr>
            <a:picLocks noChangeAspect="1"/>
          </p:cNvPicPr>
          <p:nvPr/>
        </p:nvPicPr>
        <p:blipFill>
          <a:blip r:embed="rId4"/>
          <a:stretch>
            <a:fillRect/>
          </a:stretch>
        </p:blipFill>
        <p:spPr>
          <a:xfrm>
            <a:off x="5120668" y="5278552"/>
            <a:ext cx="3904046" cy="3098269"/>
          </a:xfrm>
          <a:prstGeom prst="rect">
            <a:avLst/>
          </a:prstGeom>
          <a:effectLst>
            <a:outerShdw blurRad="50800" dist="50800" dir="5400000" algn="ctr" rotWithShape="0">
              <a:srgbClr val="000000"/>
            </a:outerShdw>
          </a:effectLst>
        </p:spPr>
      </p:pic>
      <p:sp>
        <p:nvSpPr>
          <p:cNvPr id="4" name="Title 3"/>
          <p:cNvSpPr>
            <a:spLocks noGrp="1"/>
          </p:cNvSpPr>
          <p:nvPr>
            <p:ph type="title"/>
          </p:nvPr>
        </p:nvSpPr>
        <p:spPr>
          <a:xfrm>
            <a:off x="821503" y="1316737"/>
            <a:ext cx="13931455" cy="1099219"/>
          </a:xfrm>
        </p:spPr>
        <p:txBody>
          <a:bodyPr/>
          <a:lstStyle/>
          <a:p>
            <a:r>
              <a:rPr lang="pl-PL" b="1" dirty="0">
                <a:latin typeface="Arial" panose="020B0604020202020204"/>
                <a:ea typeface="+mn-ea"/>
                <a:cs typeface="Calibri"/>
              </a:rPr>
              <a:t>Infor COM</a:t>
            </a:r>
            <a:r>
              <a:rPr lang="en-US" b="1" dirty="0">
                <a:latin typeface="Arial"/>
                <a:cs typeface="Arial"/>
              </a:rPr>
              <a:t> Customs für 7.7 und 7.9 </a:t>
            </a:r>
            <a:br>
              <a:rPr lang="en-US" dirty="0">
                <a:latin typeface="Arial"/>
                <a:cs typeface="Arial"/>
              </a:rPr>
            </a:br>
            <a:endParaRPr lang="en-US" dirty="0"/>
          </a:p>
        </p:txBody>
      </p:sp>
      <p:pic>
        <p:nvPicPr>
          <p:cNvPr id="61" name="Picture 4" descr="zwf-logo – Trovarit – the IT-Matchmaker">
            <a:extLst>
              <a:ext uri="{FF2B5EF4-FFF2-40B4-BE49-F238E27FC236}">
                <a16:creationId xmlns:a16="http://schemas.microsoft.com/office/drawing/2014/main" id="{79CF6701-A94C-75C9-6E10-9E6C60D26DE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92683" y="1041954"/>
            <a:ext cx="1664905" cy="584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truck, road, outdoor&#10;&#10;Description automatically generated">
            <a:extLst>
              <a:ext uri="{FF2B5EF4-FFF2-40B4-BE49-F238E27FC236}">
                <a16:creationId xmlns:a16="http://schemas.microsoft.com/office/drawing/2014/main" id="{E4A248DA-1D5D-4C42-BC9F-EF54BE4B94BE}"/>
              </a:ext>
            </a:extLst>
          </p:cNvPr>
          <p:cNvPicPr>
            <a:picLocks noChangeAspect="1"/>
          </p:cNvPicPr>
          <p:nvPr/>
        </p:nvPicPr>
        <p:blipFill>
          <a:blip r:embed="rId6"/>
          <a:stretch>
            <a:fillRect/>
          </a:stretch>
        </p:blipFill>
        <p:spPr>
          <a:xfrm>
            <a:off x="5195545" y="1938766"/>
            <a:ext cx="3854601" cy="3056311"/>
          </a:xfrm>
          <a:prstGeom prst="rect">
            <a:avLst/>
          </a:prstGeom>
        </p:spPr>
      </p:pic>
      <p:pic>
        <p:nvPicPr>
          <p:cNvPr id="7" name="Picture 6" descr="A picture containing text, boat&#10;&#10;Description automatically generated">
            <a:extLst>
              <a:ext uri="{FF2B5EF4-FFF2-40B4-BE49-F238E27FC236}">
                <a16:creationId xmlns:a16="http://schemas.microsoft.com/office/drawing/2014/main" id="{AC56CC20-9E4A-9323-9179-0B50A09D8CF9}"/>
              </a:ext>
            </a:extLst>
          </p:cNvPr>
          <p:cNvPicPr>
            <a:picLocks noChangeAspect="1"/>
          </p:cNvPicPr>
          <p:nvPr/>
        </p:nvPicPr>
        <p:blipFill>
          <a:blip r:embed="rId7"/>
          <a:stretch>
            <a:fillRect/>
          </a:stretch>
        </p:blipFill>
        <p:spPr>
          <a:xfrm>
            <a:off x="9444247" y="1966063"/>
            <a:ext cx="4130443" cy="3267017"/>
          </a:xfrm>
          <a:prstGeom prst="rect">
            <a:avLst/>
          </a:prstGeom>
        </p:spPr>
      </p:pic>
      <p:pic>
        <p:nvPicPr>
          <p:cNvPr id="15" name="Picture 14" descr="A pair of headphones on a keyboard&#10;&#10;Description automatically generated with low confidence">
            <a:extLst>
              <a:ext uri="{FF2B5EF4-FFF2-40B4-BE49-F238E27FC236}">
                <a16:creationId xmlns:a16="http://schemas.microsoft.com/office/drawing/2014/main" id="{77825EFA-DAEF-5316-5590-6F8AC7F65809}"/>
              </a:ext>
            </a:extLst>
          </p:cNvPr>
          <p:cNvPicPr>
            <a:picLocks noChangeAspect="1"/>
          </p:cNvPicPr>
          <p:nvPr/>
        </p:nvPicPr>
        <p:blipFill>
          <a:blip r:embed="rId8"/>
          <a:stretch>
            <a:fillRect/>
          </a:stretch>
        </p:blipFill>
        <p:spPr>
          <a:xfrm>
            <a:off x="9341024" y="5292200"/>
            <a:ext cx="4130443" cy="3237696"/>
          </a:xfrm>
          <a:prstGeom prst="rect">
            <a:avLst/>
          </a:prstGeom>
        </p:spPr>
      </p:pic>
      <p:pic>
        <p:nvPicPr>
          <p:cNvPr id="13" name="Picture 12" descr="Letter&#10;&#10;Description automatically generated">
            <a:extLst>
              <a:ext uri="{FF2B5EF4-FFF2-40B4-BE49-F238E27FC236}">
                <a16:creationId xmlns:a16="http://schemas.microsoft.com/office/drawing/2014/main" id="{EC34DB20-5735-57B7-D3F3-E16537C36317}"/>
              </a:ext>
            </a:extLst>
          </p:cNvPr>
          <p:cNvPicPr>
            <a:picLocks noChangeAspect="1"/>
          </p:cNvPicPr>
          <p:nvPr/>
        </p:nvPicPr>
        <p:blipFill>
          <a:blip r:embed="rId9"/>
          <a:stretch>
            <a:fillRect/>
          </a:stretch>
        </p:blipFill>
        <p:spPr>
          <a:xfrm>
            <a:off x="821082" y="1952414"/>
            <a:ext cx="3840272" cy="3056311"/>
          </a:xfrm>
          <a:prstGeom prst="rect">
            <a:avLst/>
          </a:prstGeom>
        </p:spPr>
      </p:pic>
      <p:cxnSp>
        <p:nvCxnSpPr>
          <p:cNvPr id="19" name="Straight Connector 18">
            <a:extLst>
              <a:ext uri="{FF2B5EF4-FFF2-40B4-BE49-F238E27FC236}">
                <a16:creationId xmlns:a16="http://schemas.microsoft.com/office/drawing/2014/main" id="{8AC4146B-1371-BD1A-1222-0D4602A40A08}"/>
              </a:ext>
            </a:extLst>
          </p:cNvPr>
          <p:cNvCxnSpPr>
            <a:cxnSpLocks/>
          </p:cNvCxnSpPr>
          <p:nvPr/>
        </p:nvCxnSpPr>
        <p:spPr>
          <a:xfrm>
            <a:off x="13574690" y="2320119"/>
            <a:ext cx="0" cy="6137575"/>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Logo&#10;&#10;Description automatically generated">
            <a:extLst>
              <a:ext uri="{FF2B5EF4-FFF2-40B4-BE49-F238E27FC236}">
                <a16:creationId xmlns:a16="http://schemas.microsoft.com/office/drawing/2014/main" id="{C0726F97-A620-DB0F-0153-69B23E97B67F}"/>
              </a:ext>
            </a:extLst>
          </p:cNvPr>
          <p:cNvPicPr>
            <a:picLocks noChangeAspect="1"/>
          </p:cNvPicPr>
          <p:nvPr/>
        </p:nvPicPr>
        <p:blipFill>
          <a:blip r:embed="rId10"/>
          <a:stretch>
            <a:fillRect/>
          </a:stretch>
        </p:blipFill>
        <p:spPr>
          <a:xfrm>
            <a:off x="14300444" y="2905593"/>
            <a:ext cx="1277193" cy="584739"/>
          </a:xfrm>
          <a:prstGeom prst="rect">
            <a:avLst/>
          </a:prstGeom>
        </p:spPr>
      </p:pic>
      <p:pic>
        <p:nvPicPr>
          <p:cNvPr id="25" name="Picture 24" descr="Logo&#10;&#10;Description automatically generated">
            <a:extLst>
              <a:ext uri="{FF2B5EF4-FFF2-40B4-BE49-F238E27FC236}">
                <a16:creationId xmlns:a16="http://schemas.microsoft.com/office/drawing/2014/main" id="{F60204D9-431A-2B84-1F81-3F85E6A099D6}"/>
              </a:ext>
            </a:extLst>
          </p:cNvPr>
          <p:cNvPicPr>
            <a:picLocks noChangeAspect="1"/>
          </p:cNvPicPr>
          <p:nvPr/>
        </p:nvPicPr>
        <p:blipFill>
          <a:blip r:embed="rId11"/>
          <a:stretch>
            <a:fillRect/>
          </a:stretch>
        </p:blipFill>
        <p:spPr>
          <a:xfrm>
            <a:off x="14169837" y="4406292"/>
            <a:ext cx="1664905" cy="694709"/>
          </a:xfrm>
          <a:prstGeom prst="rect">
            <a:avLst/>
          </a:prstGeom>
        </p:spPr>
      </p:pic>
      <p:pic>
        <p:nvPicPr>
          <p:cNvPr id="66" name="Picture 65" descr="A picture containing text, clipart, screenshot&#10;&#10;Description automatically generated">
            <a:extLst>
              <a:ext uri="{FF2B5EF4-FFF2-40B4-BE49-F238E27FC236}">
                <a16:creationId xmlns:a16="http://schemas.microsoft.com/office/drawing/2014/main" id="{9E7E4865-9296-E4BF-3861-6FBB99FAECF7}"/>
              </a:ext>
            </a:extLst>
          </p:cNvPr>
          <p:cNvPicPr>
            <a:picLocks noChangeAspect="1"/>
          </p:cNvPicPr>
          <p:nvPr/>
        </p:nvPicPr>
        <p:blipFill>
          <a:blip r:embed="rId12"/>
          <a:stretch>
            <a:fillRect/>
          </a:stretch>
        </p:blipFill>
        <p:spPr>
          <a:xfrm>
            <a:off x="14137756" y="7308191"/>
            <a:ext cx="1668166" cy="486381"/>
          </a:xfrm>
          <a:prstGeom prst="rect">
            <a:avLst/>
          </a:prstGeom>
        </p:spPr>
      </p:pic>
      <p:pic>
        <p:nvPicPr>
          <p:cNvPr id="68" name="Picture 67" descr="Logo&#10;&#10;Description automatically generated">
            <a:extLst>
              <a:ext uri="{FF2B5EF4-FFF2-40B4-BE49-F238E27FC236}">
                <a16:creationId xmlns:a16="http://schemas.microsoft.com/office/drawing/2014/main" id="{5D10C989-45F4-C658-A137-73DA270B812A}"/>
              </a:ext>
            </a:extLst>
          </p:cNvPr>
          <p:cNvPicPr>
            <a:picLocks noChangeAspect="1"/>
          </p:cNvPicPr>
          <p:nvPr/>
        </p:nvPicPr>
        <p:blipFill>
          <a:blip r:embed="rId13"/>
          <a:stretch>
            <a:fillRect/>
          </a:stretch>
        </p:blipFill>
        <p:spPr>
          <a:xfrm>
            <a:off x="14044585" y="3679271"/>
            <a:ext cx="1894987" cy="486380"/>
          </a:xfrm>
          <a:prstGeom prst="rect">
            <a:avLst/>
          </a:prstGeom>
        </p:spPr>
      </p:pic>
      <p:pic>
        <p:nvPicPr>
          <p:cNvPr id="72" name="Picture 71" descr="A picture containing text, clipart&#10;&#10;Description automatically generated">
            <a:extLst>
              <a:ext uri="{FF2B5EF4-FFF2-40B4-BE49-F238E27FC236}">
                <a16:creationId xmlns:a16="http://schemas.microsoft.com/office/drawing/2014/main" id="{697F1D49-3743-5062-B080-741945845EA4}"/>
              </a:ext>
            </a:extLst>
          </p:cNvPr>
          <p:cNvPicPr>
            <a:picLocks noChangeAspect="1"/>
          </p:cNvPicPr>
          <p:nvPr/>
        </p:nvPicPr>
        <p:blipFill>
          <a:blip r:embed="rId14"/>
          <a:stretch>
            <a:fillRect/>
          </a:stretch>
        </p:blipFill>
        <p:spPr>
          <a:xfrm>
            <a:off x="14294425" y="2118486"/>
            <a:ext cx="1355421" cy="759036"/>
          </a:xfrm>
          <a:prstGeom prst="rect">
            <a:avLst/>
          </a:prstGeom>
        </p:spPr>
      </p:pic>
      <p:pic>
        <p:nvPicPr>
          <p:cNvPr id="75" name="Picture 74" descr="Logo&#10;&#10;Description automatically generated">
            <a:extLst>
              <a:ext uri="{FF2B5EF4-FFF2-40B4-BE49-F238E27FC236}">
                <a16:creationId xmlns:a16="http://schemas.microsoft.com/office/drawing/2014/main" id="{00D8B8B6-C8E3-0F5F-9118-D1E9B838868A}"/>
              </a:ext>
            </a:extLst>
          </p:cNvPr>
          <p:cNvPicPr>
            <a:picLocks noChangeAspect="1"/>
          </p:cNvPicPr>
          <p:nvPr/>
        </p:nvPicPr>
        <p:blipFill>
          <a:blip r:embed="rId15"/>
          <a:stretch>
            <a:fillRect/>
          </a:stretch>
        </p:blipFill>
        <p:spPr>
          <a:xfrm>
            <a:off x="14569268" y="5328486"/>
            <a:ext cx="775282" cy="922059"/>
          </a:xfrm>
          <a:prstGeom prst="rect">
            <a:avLst/>
          </a:prstGeom>
        </p:spPr>
      </p:pic>
      <p:pic>
        <p:nvPicPr>
          <p:cNvPr id="77" name="Picture 76" descr="Logo, company name&#10;&#10;Description automatically generated">
            <a:extLst>
              <a:ext uri="{FF2B5EF4-FFF2-40B4-BE49-F238E27FC236}">
                <a16:creationId xmlns:a16="http://schemas.microsoft.com/office/drawing/2014/main" id="{BFCA17A3-7F77-EDE1-4AE4-A361B7444036}"/>
              </a:ext>
            </a:extLst>
          </p:cNvPr>
          <p:cNvPicPr>
            <a:picLocks noChangeAspect="1"/>
          </p:cNvPicPr>
          <p:nvPr/>
        </p:nvPicPr>
        <p:blipFill>
          <a:blip r:embed="rId16"/>
          <a:stretch>
            <a:fillRect/>
          </a:stretch>
        </p:blipFill>
        <p:spPr>
          <a:xfrm>
            <a:off x="14259500" y="6280211"/>
            <a:ext cx="1436615" cy="935350"/>
          </a:xfrm>
          <a:prstGeom prst="rect">
            <a:avLst/>
          </a:prstGeom>
        </p:spPr>
      </p:pic>
      <p:sp>
        <p:nvSpPr>
          <p:cNvPr id="92" name="TextBox 91">
            <a:extLst>
              <a:ext uri="{FF2B5EF4-FFF2-40B4-BE49-F238E27FC236}">
                <a16:creationId xmlns:a16="http://schemas.microsoft.com/office/drawing/2014/main" id="{6A1EE1CA-E90B-E63E-3069-E17B492E4C77}"/>
              </a:ext>
            </a:extLst>
          </p:cNvPr>
          <p:cNvSpPr txBox="1"/>
          <p:nvPr/>
        </p:nvSpPr>
        <p:spPr>
          <a:xfrm>
            <a:off x="14351242" y="7957565"/>
            <a:ext cx="1273105" cy="584775"/>
          </a:xfrm>
          <a:prstGeom prst="rect">
            <a:avLst/>
          </a:prstGeom>
          <a:noFill/>
        </p:spPr>
        <p:txBody>
          <a:bodyPr wrap="none" rtlCol="0">
            <a:spAutoFit/>
          </a:bodyPr>
          <a:lstStyle/>
          <a:p>
            <a:r>
              <a:rPr lang="de-DE" sz="3200" dirty="0"/>
              <a:t>.........</a:t>
            </a:r>
            <a:r>
              <a:rPr lang="de-DE" dirty="0"/>
              <a:t>.</a:t>
            </a:r>
            <a:endParaRPr lang="en-DE" dirty="0"/>
          </a:p>
        </p:txBody>
      </p:sp>
      <p:sp>
        <p:nvSpPr>
          <p:cNvPr id="2" name="Rectangle 1">
            <a:extLst>
              <a:ext uri="{FF2B5EF4-FFF2-40B4-BE49-F238E27FC236}">
                <a16:creationId xmlns:a16="http://schemas.microsoft.com/office/drawing/2014/main" id="{BC9DC171-1640-5429-1C01-7D603E117065}"/>
              </a:ext>
            </a:extLst>
          </p:cNvPr>
          <p:cNvSpPr/>
          <p:nvPr/>
        </p:nvSpPr>
        <p:spPr>
          <a:xfrm>
            <a:off x="259307" y="5233080"/>
            <a:ext cx="13315383" cy="3309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Picture 5">
            <a:extLst>
              <a:ext uri="{FF2B5EF4-FFF2-40B4-BE49-F238E27FC236}">
                <a16:creationId xmlns:a16="http://schemas.microsoft.com/office/drawing/2014/main" id="{4695B551-386B-6277-5801-89F416590C5C}"/>
              </a:ext>
            </a:extLst>
          </p:cNvPr>
          <p:cNvPicPr>
            <a:picLocks noChangeAspect="1"/>
          </p:cNvPicPr>
          <p:nvPr/>
        </p:nvPicPr>
        <p:blipFill>
          <a:blip r:embed="rId17"/>
          <a:srcRect/>
          <a:stretch/>
        </p:blipFill>
        <p:spPr>
          <a:xfrm>
            <a:off x="3638503" y="2357017"/>
            <a:ext cx="913061" cy="566587"/>
          </a:xfrm>
          <a:prstGeom prst="rect">
            <a:avLst/>
          </a:prstGeom>
        </p:spPr>
      </p:pic>
      <p:pic>
        <p:nvPicPr>
          <p:cNvPr id="8" name="Picture 7">
            <a:extLst>
              <a:ext uri="{FF2B5EF4-FFF2-40B4-BE49-F238E27FC236}">
                <a16:creationId xmlns:a16="http://schemas.microsoft.com/office/drawing/2014/main" id="{B6F1D6DE-2D8D-0209-D7EB-95B7B5F34BE5}"/>
              </a:ext>
            </a:extLst>
          </p:cNvPr>
          <p:cNvPicPr>
            <a:picLocks noChangeAspect="1"/>
          </p:cNvPicPr>
          <p:nvPr/>
        </p:nvPicPr>
        <p:blipFill>
          <a:blip r:embed="rId17"/>
          <a:srcRect/>
          <a:stretch/>
        </p:blipFill>
        <p:spPr>
          <a:xfrm>
            <a:off x="8036521" y="2326690"/>
            <a:ext cx="913061" cy="566587"/>
          </a:xfrm>
          <a:prstGeom prst="rect">
            <a:avLst/>
          </a:prstGeom>
        </p:spPr>
      </p:pic>
      <p:pic>
        <p:nvPicPr>
          <p:cNvPr id="10" name="Picture 9">
            <a:extLst>
              <a:ext uri="{FF2B5EF4-FFF2-40B4-BE49-F238E27FC236}">
                <a16:creationId xmlns:a16="http://schemas.microsoft.com/office/drawing/2014/main" id="{0A38611A-9C6F-5980-D9BF-79FA495D8F66}"/>
              </a:ext>
            </a:extLst>
          </p:cNvPr>
          <p:cNvPicPr>
            <a:picLocks noChangeAspect="1"/>
          </p:cNvPicPr>
          <p:nvPr/>
        </p:nvPicPr>
        <p:blipFill>
          <a:blip r:embed="rId17"/>
          <a:srcRect/>
          <a:stretch/>
        </p:blipFill>
        <p:spPr>
          <a:xfrm>
            <a:off x="12376254" y="2333940"/>
            <a:ext cx="913061" cy="566587"/>
          </a:xfrm>
          <a:prstGeom prst="rect">
            <a:avLst/>
          </a:prstGeom>
        </p:spPr>
      </p:pic>
      <p:pic>
        <p:nvPicPr>
          <p:cNvPr id="14" name="Picture 13" descr="A green sign with white text&#10;&#10;Description automatically generated">
            <a:extLst>
              <a:ext uri="{FF2B5EF4-FFF2-40B4-BE49-F238E27FC236}">
                <a16:creationId xmlns:a16="http://schemas.microsoft.com/office/drawing/2014/main" id="{5B13F653-C6A1-074B-A467-FE573F039C9A}"/>
              </a:ext>
            </a:extLst>
          </p:cNvPr>
          <p:cNvPicPr>
            <a:picLocks noChangeAspect="1"/>
          </p:cNvPicPr>
          <p:nvPr/>
        </p:nvPicPr>
        <p:blipFill>
          <a:blip r:embed="rId18"/>
          <a:stretch>
            <a:fillRect/>
          </a:stretch>
        </p:blipFill>
        <p:spPr>
          <a:xfrm>
            <a:off x="6811335" y="5721213"/>
            <a:ext cx="2114890" cy="529332"/>
          </a:xfrm>
          <a:prstGeom prst="rect">
            <a:avLst/>
          </a:prstGeom>
        </p:spPr>
      </p:pic>
      <p:sp>
        <p:nvSpPr>
          <p:cNvPr id="3" name="Text Placeholder 2">
            <a:extLst>
              <a:ext uri="{FF2B5EF4-FFF2-40B4-BE49-F238E27FC236}">
                <a16:creationId xmlns:a16="http://schemas.microsoft.com/office/drawing/2014/main" id="{71864AEE-1ABC-CC0E-77B9-5DB0ACC2CABB}"/>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pic>
        <p:nvPicPr>
          <p:cNvPr id="12" name="Picture 11" descr="Logo, company name&#10;&#10;Description automatically generated">
            <a:extLst>
              <a:ext uri="{FF2B5EF4-FFF2-40B4-BE49-F238E27FC236}">
                <a16:creationId xmlns:a16="http://schemas.microsoft.com/office/drawing/2014/main" id="{721D9378-D11D-4356-23E1-A786C2C541CE}"/>
              </a:ext>
            </a:extLst>
          </p:cNvPr>
          <p:cNvPicPr>
            <a:picLocks noChangeAspect="1"/>
          </p:cNvPicPr>
          <p:nvPr/>
        </p:nvPicPr>
        <p:blipFill>
          <a:blip r:embed="rId19"/>
          <a:stretch>
            <a:fillRect/>
          </a:stretch>
        </p:blipFill>
        <p:spPr>
          <a:xfrm>
            <a:off x="14097365" y="97586"/>
            <a:ext cx="2070509" cy="931729"/>
          </a:xfrm>
          <a:prstGeom prst="rect">
            <a:avLst/>
          </a:prstGeom>
        </p:spPr>
      </p:pic>
      <p:pic>
        <p:nvPicPr>
          <p:cNvPr id="17" name="Picture 16" descr="A green sign with white letters&#10;&#10;Description automatically generated">
            <a:extLst>
              <a:ext uri="{FF2B5EF4-FFF2-40B4-BE49-F238E27FC236}">
                <a16:creationId xmlns:a16="http://schemas.microsoft.com/office/drawing/2014/main" id="{8ECBDF1B-5A8B-5B3A-1D94-9936088EA84A}"/>
              </a:ext>
            </a:extLst>
          </p:cNvPr>
          <p:cNvPicPr>
            <a:picLocks noChangeAspect="1"/>
          </p:cNvPicPr>
          <p:nvPr/>
        </p:nvPicPr>
        <p:blipFill>
          <a:blip r:embed="rId20"/>
          <a:stretch>
            <a:fillRect/>
          </a:stretch>
        </p:blipFill>
        <p:spPr>
          <a:xfrm>
            <a:off x="11992603" y="5721214"/>
            <a:ext cx="1366956" cy="529332"/>
          </a:xfrm>
          <a:prstGeom prst="rect">
            <a:avLst/>
          </a:prstGeom>
        </p:spPr>
      </p:pic>
      <p:pic>
        <p:nvPicPr>
          <p:cNvPr id="18" name="Picture 17" descr="A green sign with white letters&#10;&#10;Description automatically generated">
            <a:extLst>
              <a:ext uri="{FF2B5EF4-FFF2-40B4-BE49-F238E27FC236}">
                <a16:creationId xmlns:a16="http://schemas.microsoft.com/office/drawing/2014/main" id="{0F9DEA92-71D7-66F8-2DC0-ECB91684001D}"/>
              </a:ext>
            </a:extLst>
          </p:cNvPr>
          <p:cNvPicPr>
            <a:picLocks noChangeAspect="1"/>
          </p:cNvPicPr>
          <p:nvPr/>
        </p:nvPicPr>
        <p:blipFill>
          <a:blip r:embed="rId20"/>
          <a:stretch>
            <a:fillRect/>
          </a:stretch>
        </p:blipFill>
        <p:spPr>
          <a:xfrm>
            <a:off x="3192160" y="5721214"/>
            <a:ext cx="1366956" cy="529332"/>
          </a:xfrm>
          <a:prstGeom prst="rect">
            <a:avLst/>
          </a:prstGeom>
        </p:spPr>
      </p:pic>
    </p:spTree>
    <p:extLst>
      <p:ext uri="{BB962C8B-B14F-4D97-AF65-F5344CB8AC3E}">
        <p14:creationId xmlns:p14="http://schemas.microsoft.com/office/powerpoint/2010/main" val="35356252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40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3BF8FF-7A03-694F-9C03-D6B1E4BFCAAE}"/>
              </a:ext>
            </a:extLst>
          </p:cNvPr>
          <p:cNvSpPr>
            <a:spLocks noGrp="1"/>
          </p:cNvSpPr>
          <p:nvPr>
            <p:ph type="ftr" sz="quarter" idx="4294967295"/>
          </p:nvPr>
        </p:nvSpPr>
        <p:spPr>
          <a:xfrm>
            <a:off x="1438969" y="8520359"/>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Central All Hands Call Q3 FY22 | Professional Services Update</a:t>
            </a:r>
            <a:endParaRPr lang="en-US" dirty="0"/>
          </a:p>
        </p:txBody>
      </p:sp>
      <p:sp>
        <p:nvSpPr>
          <p:cNvPr id="5" name="Slide number">
            <a:extLst>
              <a:ext uri="{FF2B5EF4-FFF2-40B4-BE49-F238E27FC236}">
                <a16:creationId xmlns:a16="http://schemas.microsoft.com/office/drawing/2014/main" id="{84E615AA-CDF6-4C37-B466-052906051A9B}"/>
              </a:ext>
            </a:extLst>
          </p:cNvPr>
          <p:cNvSpPr>
            <a:spLocks noGrp="1"/>
          </p:cNvSpPr>
          <p:nvPr>
            <p:ph type="sldNum" sz="quarter" idx="4"/>
          </p:nvPr>
        </p:nvSpPr>
        <p:spPr/>
        <p:txBody>
          <a:bodyPr/>
          <a:lstStyle/>
          <a:p>
            <a:fld id="{8E4D2BAF-2300-4C40-83DE-DBE2DB483FEC}" type="slidenum">
              <a:rPr lang="en-US" smtClean="0"/>
              <a:pPr/>
              <a:t>15</a:t>
            </a:fld>
            <a:endParaRPr lang="en-US"/>
          </a:p>
        </p:txBody>
      </p:sp>
      <p:sp>
        <p:nvSpPr>
          <p:cNvPr id="3" name="Title 2">
            <a:extLst>
              <a:ext uri="{FF2B5EF4-FFF2-40B4-BE49-F238E27FC236}">
                <a16:creationId xmlns:a16="http://schemas.microsoft.com/office/drawing/2014/main" id="{ABDADB29-5883-8A45-BD09-30A6BE07967D}"/>
              </a:ext>
            </a:extLst>
          </p:cNvPr>
          <p:cNvSpPr>
            <a:spLocks noGrp="1"/>
          </p:cNvSpPr>
          <p:nvPr>
            <p:ph type="title"/>
          </p:nvPr>
        </p:nvSpPr>
        <p:spPr>
          <a:xfrm>
            <a:off x="953821" y="1316736"/>
            <a:ext cx="14458727" cy="581698"/>
          </a:xfrm>
        </p:spPr>
        <p:txBody>
          <a:bodyPr>
            <a:spAutoFit/>
          </a:bodyPr>
          <a:lstStyle/>
          <a:p>
            <a:r>
              <a:rPr lang="en-US" dirty="0"/>
              <a:t>Infor COM </a:t>
            </a:r>
            <a:r>
              <a:rPr lang="en-US" dirty="0" err="1"/>
              <a:t>Zoll</a:t>
            </a:r>
            <a:r>
              <a:rPr lang="en-US" dirty="0"/>
              <a:t> Suite – </a:t>
            </a:r>
            <a:r>
              <a:rPr lang="en-US" dirty="0" err="1"/>
              <a:t>Versand</a:t>
            </a:r>
            <a:r>
              <a:rPr lang="en-US" dirty="0"/>
              <a:t> &amp; Export</a:t>
            </a:r>
            <a:endParaRPr lang="en-US" b="0" dirty="0"/>
          </a:p>
        </p:txBody>
      </p:sp>
      <p:sp>
        <p:nvSpPr>
          <p:cNvPr id="15" name="Text Placeholder 5">
            <a:extLst>
              <a:ext uri="{FF2B5EF4-FFF2-40B4-BE49-F238E27FC236}">
                <a16:creationId xmlns:a16="http://schemas.microsoft.com/office/drawing/2014/main" id="{9565104E-CD20-5B0F-A9BE-5B2C5BF0CB96}"/>
              </a:ext>
            </a:extLst>
          </p:cNvPr>
          <p:cNvSpPr txBox="1">
            <a:spLocks/>
          </p:cNvSpPr>
          <p:nvPr/>
        </p:nvSpPr>
        <p:spPr>
          <a:xfrm>
            <a:off x="898171" y="754591"/>
            <a:ext cx="14452662" cy="360868"/>
          </a:xfrm>
          <a:prstGeom prst="rect">
            <a:avLst/>
          </a:prstGeom>
        </p:spPr>
        <p:txBody>
          <a:bodyPr vert="horz" wrap="square" lIns="0" tIns="0" rIns="0" bIns="0" rtlCol="0" anchor="t">
            <a:spAutoFit/>
          </a:bodyPr>
          <a:lstStyle>
            <a:lvl1pPr marL="0" indent="0" algn="l" defTabSz="1218978"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578" indent="-301578" algn="l" defTabSz="1218978"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027" indent="-301578" algn="l" defTabSz="1218978"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148" indent="-184121" algn="l" defTabSz="1218978"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491" indent="-187295" algn="l" defTabSz="1218978"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186"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674"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162"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49"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latin typeface="Arial"/>
                <a:cs typeface="Arial"/>
              </a:rPr>
              <a:t> </a:t>
            </a:r>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16" name="Content Placeholder 1">
            <a:extLst>
              <a:ext uri="{FF2B5EF4-FFF2-40B4-BE49-F238E27FC236}">
                <a16:creationId xmlns:a16="http://schemas.microsoft.com/office/drawing/2014/main" id="{80311972-FEA4-77BC-FEA3-5DC900E285A3}"/>
              </a:ext>
            </a:extLst>
          </p:cNvPr>
          <p:cNvSpPr txBox="1">
            <a:spLocks/>
          </p:cNvSpPr>
          <p:nvPr/>
        </p:nvSpPr>
        <p:spPr>
          <a:xfrm>
            <a:off x="537212" y="2267853"/>
            <a:ext cx="14452662" cy="6971681"/>
          </a:xfrm>
          <a:prstGeom prst="rect">
            <a:avLst/>
          </a:prstGeom>
        </p:spPr>
        <p:txBody>
          <a:bodyPr>
            <a:normAutofit fontScale="47500" lnSpcReduction="20000"/>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644525" lvl="1" indent="-342900">
              <a:lnSpc>
                <a:spcPct val="100000"/>
              </a:lnSpc>
              <a:buFont typeface="Wingdings" panose="05000000000000000000" pitchFamily="2" charset="2"/>
              <a:buChar char="ü"/>
              <a:defRPr/>
            </a:pPr>
            <a:r>
              <a:rPr lang="de-DE" altLang="de-DE" sz="6000" dirty="0"/>
              <a:t>Hochintegriert in Infor COM</a:t>
            </a:r>
          </a:p>
          <a:p>
            <a:pPr marL="644525" lvl="1" indent="-342900">
              <a:lnSpc>
                <a:spcPct val="100000"/>
              </a:lnSpc>
              <a:buFont typeface="Wingdings" panose="05000000000000000000" pitchFamily="2" charset="2"/>
              <a:buChar char="ü"/>
              <a:defRPr/>
            </a:pPr>
            <a:r>
              <a:rPr lang="de-DE" sz="6000" dirty="0"/>
              <a:t>Druck aller Fracht- und Versanddokumente</a:t>
            </a:r>
          </a:p>
          <a:p>
            <a:pPr marL="644525" lvl="1" indent="-342900">
              <a:lnSpc>
                <a:spcPct val="100000"/>
              </a:lnSpc>
              <a:buFont typeface="Wingdings" panose="05000000000000000000" pitchFamily="2" charset="2"/>
              <a:buChar char="ü"/>
              <a:defRPr/>
            </a:pPr>
            <a:r>
              <a:rPr lang="de-DE" sz="6000" dirty="0"/>
              <a:t>Elektronische Anbindung von Spediteuren und Paketdienstleistern</a:t>
            </a:r>
          </a:p>
          <a:p>
            <a:pPr marL="644525" lvl="1" indent="-342900">
              <a:lnSpc>
                <a:spcPct val="100000"/>
              </a:lnSpc>
              <a:buFont typeface="Wingdings" panose="05000000000000000000" pitchFamily="2" charset="2"/>
              <a:buChar char="ü"/>
              <a:defRPr/>
            </a:pPr>
            <a:r>
              <a:rPr lang="de-DE" sz="6000" dirty="0"/>
              <a:t>Direkter Bezug zwischen Auftrag, Lieferschein, Rechnung und Sendung</a:t>
            </a:r>
          </a:p>
          <a:p>
            <a:pPr marL="644525" lvl="1" indent="-342900">
              <a:lnSpc>
                <a:spcPct val="100000"/>
              </a:lnSpc>
              <a:buFont typeface="Wingdings" panose="05000000000000000000" pitchFamily="2" charset="2"/>
              <a:buChar char="ü"/>
              <a:defRPr/>
            </a:pPr>
            <a:r>
              <a:rPr lang="de-DE" sz="6000" dirty="0"/>
              <a:t>Workflow-gestützte Versandabwicklung mit Arbeitsanweisungen</a:t>
            </a:r>
          </a:p>
          <a:p>
            <a:pPr marL="644525" lvl="1" indent="-342900">
              <a:lnSpc>
                <a:spcPct val="100000"/>
              </a:lnSpc>
              <a:buFont typeface="Wingdings" panose="05000000000000000000" pitchFamily="2" charset="2"/>
              <a:buChar char="ü"/>
              <a:defRPr/>
            </a:pPr>
            <a:r>
              <a:rPr lang="de-DE" sz="6000" dirty="0"/>
              <a:t>Verwaltung von Ausfuhrbegleitdokumenten (ABDs)</a:t>
            </a:r>
          </a:p>
          <a:p>
            <a:pPr marL="644525" lvl="1" indent="-342900">
              <a:lnSpc>
                <a:spcPct val="100000"/>
              </a:lnSpc>
              <a:buFont typeface="Wingdings" panose="05000000000000000000" pitchFamily="2" charset="2"/>
              <a:buChar char="ü"/>
              <a:defRPr/>
            </a:pPr>
            <a:r>
              <a:rPr lang="de-DE" sz="6000" dirty="0"/>
              <a:t>Komplette Exportdokumentation, Druck von Zollrechnung, Packliste uvm.</a:t>
            </a:r>
          </a:p>
          <a:p>
            <a:pPr marL="644525" lvl="1" indent="-342900">
              <a:lnSpc>
                <a:spcPct val="100000"/>
              </a:lnSpc>
              <a:buFont typeface="Wingdings" panose="05000000000000000000" pitchFamily="2" charset="2"/>
              <a:buChar char="ü"/>
              <a:defRPr/>
            </a:pPr>
            <a:r>
              <a:rPr lang="de-DE" sz="6000" dirty="0"/>
              <a:t>Export - Verknüpfung mit dem SimPlex Versandtool und der </a:t>
            </a:r>
            <a:r>
              <a:rPr lang="de-DE" sz="6000" dirty="0">
                <a:hlinkClick r:id="rId3">
                  <a:extLst>
                    <a:ext uri="{A12FA001-AC4F-418D-AE19-62706E023703}">
                      <ahyp:hlinkClr xmlns:ahyp="http://schemas.microsoft.com/office/drawing/2018/hyperlinkcolor" val="tx"/>
                    </a:ext>
                  </a:extLst>
                </a:hlinkClick>
              </a:rPr>
              <a:t>digitalen Zollakte</a:t>
            </a:r>
            <a:endParaRPr lang="de-DE" sz="6000" dirty="0"/>
          </a:p>
          <a:p>
            <a:pPr marL="644525" lvl="1" indent="-342900">
              <a:lnSpc>
                <a:spcPct val="100000"/>
              </a:lnSpc>
              <a:buFont typeface="Wingdings" panose="05000000000000000000" pitchFamily="2" charset="2"/>
              <a:buChar char="ü"/>
              <a:defRPr/>
            </a:pPr>
            <a:r>
              <a:rPr lang="de-DE" sz="6000" dirty="0"/>
              <a:t>Lückenlose Dokumentation aller Versandaktivitäten</a:t>
            </a:r>
          </a:p>
          <a:p>
            <a:pPr marL="644525" lvl="1" indent="-342900">
              <a:lnSpc>
                <a:spcPct val="100000"/>
              </a:lnSpc>
              <a:buFont typeface="Wingdings" panose="05000000000000000000" pitchFamily="2" charset="2"/>
              <a:buChar char="ü"/>
              <a:defRPr/>
            </a:pPr>
            <a:r>
              <a:rPr lang="de-DE" sz="6000" dirty="0"/>
              <a:t>Direkte Erstellung aller Versanddokumente inklusive Exportbegleitdokumente</a:t>
            </a:r>
            <a:endParaRPr lang="de-DE" sz="3800" dirty="0"/>
          </a:p>
          <a:p>
            <a:pPr marL="644525" lvl="1" indent="-342900">
              <a:lnSpc>
                <a:spcPct val="100000"/>
              </a:lnSpc>
              <a:buFont typeface="Wingdings" panose="05000000000000000000" pitchFamily="2" charset="2"/>
              <a:buChar char="ü"/>
              <a:defRPr/>
            </a:pPr>
            <a:endParaRPr lang="de-DE" sz="2600" dirty="0"/>
          </a:p>
          <a:p>
            <a:pPr marL="342900" indent="-342900">
              <a:lnSpc>
                <a:spcPct val="100000"/>
              </a:lnSpc>
              <a:spcBef>
                <a:spcPts val="1200"/>
              </a:spcBef>
              <a:buFont typeface="Wingdings" panose="05000000000000000000" pitchFamily="2" charset="2"/>
              <a:buChar char="ü"/>
              <a:defRPr/>
            </a:pPr>
            <a:endParaRPr lang="de-DE" altLang="de-DE" sz="4000" dirty="0">
              <a:solidFill>
                <a:schemeClr val="tx1"/>
              </a:solidFill>
            </a:endParaRPr>
          </a:p>
          <a:p>
            <a:pPr>
              <a:lnSpc>
                <a:spcPct val="100000"/>
              </a:lnSpc>
              <a:spcBef>
                <a:spcPts val="1200"/>
              </a:spcBef>
              <a:defRPr/>
            </a:pPr>
            <a:endParaRPr lang="de-DE" altLang="de-DE" sz="4000" dirty="0">
              <a:solidFill>
                <a:schemeClr val="tx1"/>
              </a:solidFill>
            </a:endParaRPr>
          </a:p>
          <a:p>
            <a:pPr marL="342900" indent="-342900">
              <a:lnSpc>
                <a:spcPct val="100000"/>
              </a:lnSpc>
              <a:spcBef>
                <a:spcPts val="1200"/>
              </a:spcBef>
              <a:buFont typeface="Wingdings" panose="05000000000000000000" pitchFamily="2" charset="2"/>
              <a:buChar char="ü"/>
              <a:defRPr/>
            </a:pPr>
            <a:endParaRPr lang="de-DE" altLang="de-DE" sz="4000" dirty="0">
              <a:solidFill>
                <a:schemeClr val="tx1"/>
              </a:solidFill>
            </a:endParaRPr>
          </a:p>
          <a:p>
            <a:pPr>
              <a:spcBef>
                <a:spcPts val="1200"/>
              </a:spcBef>
              <a:defRPr/>
            </a:pPr>
            <a:r>
              <a:rPr lang="en-US" sz="3200" dirty="0"/>
              <a:t>		</a:t>
            </a:r>
            <a:endParaRPr lang="en-US" sz="2800" dirty="0"/>
          </a:p>
          <a:p>
            <a:pPr marL="911163" lvl="1" indent="-609585">
              <a:buFont typeface="Wingdings" panose="05000000000000000000" pitchFamily="2" charset="2"/>
              <a:buChar char="§"/>
              <a:defRPr/>
            </a:pPr>
            <a:endParaRPr lang="en-US" sz="2800" dirty="0"/>
          </a:p>
          <a:p>
            <a:pPr>
              <a:defRPr/>
            </a:pPr>
            <a:endParaRPr lang="en-US" sz="3600" dirty="0"/>
          </a:p>
        </p:txBody>
      </p:sp>
      <p:pic>
        <p:nvPicPr>
          <p:cNvPr id="8" name="Picture 7" descr="A picture containing text, truck, road, outdoor&#10;&#10;Description automatically generated">
            <a:extLst>
              <a:ext uri="{FF2B5EF4-FFF2-40B4-BE49-F238E27FC236}">
                <a16:creationId xmlns:a16="http://schemas.microsoft.com/office/drawing/2014/main" id="{C0DCCBD7-389B-D2BA-FD84-9F99443E7C66}"/>
              </a:ext>
            </a:extLst>
          </p:cNvPr>
          <p:cNvPicPr>
            <a:picLocks noChangeAspect="1"/>
          </p:cNvPicPr>
          <p:nvPr/>
        </p:nvPicPr>
        <p:blipFill>
          <a:blip r:embed="rId4"/>
          <a:stretch>
            <a:fillRect/>
          </a:stretch>
        </p:blipFill>
        <p:spPr>
          <a:xfrm>
            <a:off x="14083790" y="2299570"/>
            <a:ext cx="1997414" cy="1583748"/>
          </a:xfrm>
          <a:prstGeom prst="rect">
            <a:avLst/>
          </a:prstGeom>
        </p:spPr>
      </p:pic>
      <p:pic>
        <p:nvPicPr>
          <p:cNvPr id="9" name="Picture 8" descr="A picture containing text, boat&#10;&#10;Description automatically generated">
            <a:extLst>
              <a:ext uri="{FF2B5EF4-FFF2-40B4-BE49-F238E27FC236}">
                <a16:creationId xmlns:a16="http://schemas.microsoft.com/office/drawing/2014/main" id="{7C79EA71-FBCE-477D-02F4-305C3E40F315}"/>
              </a:ext>
            </a:extLst>
          </p:cNvPr>
          <p:cNvPicPr>
            <a:picLocks noChangeAspect="1"/>
          </p:cNvPicPr>
          <p:nvPr/>
        </p:nvPicPr>
        <p:blipFill>
          <a:blip r:embed="rId5"/>
          <a:stretch>
            <a:fillRect/>
          </a:stretch>
        </p:blipFill>
        <p:spPr>
          <a:xfrm>
            <a:off x="13504221" y="3611577"/>
            <a:ext cx="2002310" cy="1583748"/>
          </a:xfrm>
          <a:prstGeom prst="rect">
            <a:avLst/>
          </a:prstGeom>
        </p:spPr>
      </p:pic>
      <p:pic>
        <p:nvPicPr>
          <p:cNvPr id="11" name="Picture 10" descr="A stamp with a wooden handle&#10;&#10;Description automatically generated">
            <a:extLst>
              <a:ext uri="{FF2B5EF4-FFF2-40B4-BE49-F238E27FC236}">
                <a16:creationId xmlns:a16="http://schemas.microsoft.com/office/drawing/2014/main" id="{D08431CA-0BEE-D7C5-C15C-FF87935FBD75}"/>
              </a:ext>
            </a:extLst>
          </p:cNvPr>
          <p:cNvPicPr>
            <a:picLocks noChangeAspect="1"/>
          </p:cNvPicPr>
          <p:nvPr/>
        </p:nvPicPr>
        <p:blipFill>
          <a:blip r:embed="rId6"/>
          <a:stretch>
            <a:fillRect/>
          </a:stretch>
        </p:blipFill>
        <p:spPr>
          <a:xfrm>
            <a:off x="11480694" y="7333681"/>
            <a:ext cx="2343590" cy="1384944"/>
          </a:xfrm>
          <a:prstGeom prst="rect">
            <a:avLst/>
          </a:prstGeom>
        </p:spPr>
      </p:pic>
      <p:pic>
        <p:nvPicPr>
          <p:cNvPr id="12" name="Picture 11" descr="Logo, company name&#10;&#10;Description automatically generated">
            <a:extLst>
              <a:ext uri="{FF2B5EF4-FFF2-40B4-BE49-F238E27FC236}">
                <a16:creationId xmlns:a16="http://schemas.microsoft.com/office/drawing/2014/main" id="{08919E8F-EA12-4508-5FB7-2BB958A23177}"/>
              </a:ext>
            </a:extLst>
          </p:cNvPr>
          <p:cNvPicPr>
            <a:picLocks noChangeAspect="1"/>
          </p:cNvPicPr>
          <p:nvPr/>
        </p:nvPicPr>
        <p:blipFill>
          <a:blip r:embed="rId7"/>
          <a:stretch>
            <a:fillRect/>
          </a:stretch>
        </p:blipFill>
        <p:spPr>
          <a:xfrm>
            <a:off x="14097365" y="83863"/>
            <a:ext cx="2070509" cy="931729"/>
          </a:xfrm>
          <a:prstGeom prst="rect">
            <a:avLst/>
          </a:prstGeom>
        </p:spPr>
      </p:pic>
      <p:pic>
        <p:nvPicPr>
          <p:cNvPr id="13" name="Picture 4" descr="zwf-logo – Trovarit – the IT-Matchmaker">
            <a:extLst>
              <a:ext uri="{FF2B5EF4-FFF2-40B4-BE49-F238E27FC236}">
                <a16:creationId xmlns:a16="http://schemas.microsoft.com/office/drawing/2014/main" id="{61FCF25A-A2DE-DB8C-2DF7-4B710EAA29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92683" y="1041954"/>
            <a:ext cx="1664905" cy="58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781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3BF8FF-7A03-694F-9C03-D6B1E4BFCAAE}"/>
              </a:ext>
            </a:extLst>
          </p:cNvPr>
          <p:cNvSpPr>
            <a:spLocks noGrp="1"/>
          </p:cNvSpPr>
          <p:nvPr>
            <p:ph type="ftr" sz="quarter" idx="4294967295"/>
          </p:nvPr>
        </p:nvSpPr>
        <p:spPr>
          <a:xfrm>
            <a:off x="1438969" y="8520359"/>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Central All Hands Call Q3 FY22 | Professional Services Update</a:t>
            </a:r>
            <a:endParaRPr lang="en-US" dirty="0"/>
          </a:p>
        </p:txBody>
      </p:sp>
      <p:sp>
        <p:nvSpPr>
          <p:cNvPr id="5" name="Slide number">
            <a:extLst>
              <a:ext uri="{FF2B5EF4-FFF2-40B4-BE49-F238E27FC236}">
                <a16:creationId xmlns:a16="http://schemas.microsoft.com/office/drawing/2014/main" id="{84E615AA-CDF6-4C37-B466-052906051A9B}"/>
              </a:ext>
            </a:extLst>
          </p:cNvPr>
          <p:cNvSpPr>
            <a:spLocks noGrp="1"/>
          </p:cNvSpPr>
          <p:nvPr>
            <p:ph type="sldNum" sz="quarter" idx="4"/>
          </p:nvPr>
        </p:nvSpPr>
        <p:spPr/>
        <p:txBody>
          <a:bodyPr/>
          <a:lstStyle/>
          <a:p>
            <a:fld id="{8E4D2BAF-2300-4C40-83DE-DBE2DB483FEC}" type="slidenum">
              <a:rPr lang="en-US" smtClean="0"/>
              <a:pPr/>
              <a:t>16</a:t>
            </a:fld>
            <a:endParaRPr lang="en-US"/>
          </a:p>
        </p:txBody>
      </p:sp>
      <p:sp>
        <p:nvSpPr>
          <p:cNvPr id="3" name="Title 2">
            <a:extLst>
              <a:ext uri="{FF2B5EF4-FFF2-40B4-BE49-F238E27FC236}">
                <a16:creationId xmlns:a16="http://schemas.microsoft.com/office/drawing/2014/main" id="{ABDADB29-5883-8A45-BD09-30A6BE07967D}"/>
              </a:ext>
            </a:extLst>
          </p:cNvPr>
          <p:cNvSpPr>
            <a:spLocks noGrp="1"/>
          </p:cNvSpPr>
          <p:nvPr>
            <p:ph type="title"/>
          </p:nvPr>
        </p:nvSpPr>
        <p:spPr>
          <a:xfrm>
            <a:off x="953821" y="1316736"/>
            <a:ext cx="14458727" cy="581698"/>
          </a:xfrm>
        </p:spPr>
        <p:txBody>
          <a:bodyPr>
            <a:spAutoFit/>
          </a:bodyPr>
          <a:lstStyle/>
          <a:p>
            <a:r>
              <a:rPr lang="en-US" dirty="0"/>
              <a:t>Infor COM </a:t>
            </a:r>
            <a:r>
              <a:rPr lang="en-US" dirty="0" err="1"/>
              <a:t>Zoll</a:t>
            </a:r>
            <a:r>
              <a:rPr lang="en-US" dirty="0"/>
              <a:t> Suite – </a:t>
            </a:r>
            <a:r>
              <a:rPr lang="en-US" dirty="0" err="1"/>
              <a:t>Präferenzkalkulation</a:t>
            </a:r>
            <a:endParaRPr lang="en-US" b="0" dirty="0"/>
          </a:p>
        </p:txBody>
      </p:sp>
      <p:sp>
        <p:nvSpPr>
          <p:cNvPr id="15" name="Text Placeholder 5">
            <a:extLst>
              <a:ext uri="{FF2B5EF4-FFF2-40B4-BE49-F238E27FC236}">
                <a16:creationId xmlns:a16="http://schemas.microsoft.com/office/drawing/2014/main" id="{9565104E-CD20-5B0F-A9BE-5B2C5BF0CB96}"/>
              </a:ext>
            </a:extLst>
          </p:cNvPr>
          <p:cNvSpPr txBox="1">
            <a:spLocks/>
          </p:cNvSpPr>
          <p:nvPr/>
        </p:nvSpPr>
        <p:spPr>
          <a:xfrm>
            <a:off x="898171" y="754591"/>
            <a:ext cx="14452662" cy="360868"/>
          </a:xfrm>
          <a:prstGeom prst="rect">
            <a:avLst/>
          </a:prstGeom>
        </p:spPr>
        <p:txBody>
          <a:bodyPr vert="horz" wrap="square" lIns="0" tIns="0" rIns="0" bIns="0" rtlCol="0" anchor="t">
            <a:spAutoFit/>
          </a:bodyPr>
          <a:lstStyle>
            <a:lvl1pPr marL="0" indent="0" algn="l" defTabSz="1218978"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578" indent="-301578" algn="l" defTabSz="1218978"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027" indent="-301578" algn="l" defTabSz="1218978"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148" indent="-184121" algn="l" defTabSz="1218978"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491" indent="-187295" algn="l" defTabSz="1218978"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186"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674"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162"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49"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latin typeface="Arial"/>
                <a:cs typeface="Arial"/>
              </a:rPr>
              <a:t> </a:t>
            </a:r>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16" name="Content Placeholder 1">
            <a:extLst>
              <a:ext uri="{FF2B5EF4-FFF2-40B4-BE49-F238E27FC236}">
                <a16:creationId xmlns:a16="http://schemas.microsoft.com/office/drawing/2014/main" id="{80311972-FEA4-77BC-FEA3-5DC900E285A3}"/>
              </a:ext>
            </a:extLst>
          </p:cNvPr>
          <p:cNvSpPr txBox="1">
            <a:spLocks/>
          </p:cNvSpPr>
          <p:nvPr/>
        </p:nvSpPr>
        <p:spPr>
          <a:xfrm>
            <a:off x="898171" y="2267853"/>
            <a:ext cx="14452662" cy="6971681"/>
          </a:xfrm>
          <a:prstGeom prst="rect">
            <a:avLst/>
          </a:prstGeom>
        </p:spPr>
        <p:txBody>
          <a:bodyPr>
            <a:normAutofit fontScale="62500" lnSpcReduction="20000"/>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644525" lvl="1" indent="-342900">
              <a:lnSpc>
                <a:spcPct val="100000"/>
              </a:lnSpc>
              <a:spcBef>
                <a:spcPts val="2400"/>
              </a:spcBef>
              <a:buFont typeface="Wingdings" panose="05000000000000000000" pitchFamily="2" charset="2"/>
              <a:buChar char="ü"/>
              <a:defRPr/>
            </a:pPr>
            <a:r>
              <a:rPr lang="de-DE" altLang="de-DE" sz="4400" dirty="0">
                <a:solidFill>
                  <a:srgbClr val="151C2C"/>
                </a:solidFill>
                <a:latin typeface="Arial" panose="020B0604020202020204"/>
                <a:cs typeface="+mn-cs"/>
              </a:rPr>
              <a:t>Umfangreiche Integration in die in Infor COM Prozesse</a:t>
            </a:r>
          </a:p>
          <a:p>
            <a:pPr marL="962025" lvl="2" indent="-342900">
              <a:lnSpc>
                <a:spcPct val="100000"/>
              </a:lnSpc>
              <a:buFont typeface="Wingdings" panose="05000000000000000000" pitchFamily="2" charset="2"/>
              <a:buChar char="ü"/>
              <a:defRPr/>
            </a:pPr>
            <a:r>
              <a:rPr lang="de-DE" altLang="de-DE" sz="3500" dirty="0">
                <a:solidFill>
                  <a:srgbClr val="151C2C"/>
                </a:solidFill>
                <a:latin typeface="Arial" panose="020B0604020202020204"/>
                <a:cs typeface="+mn-cs"/>
              </a:rPr>
              <a:t>Artikel, Geschäftspartner, Land, Währung, Stücklisten</a:t>
            </a:r>
          </a:p>
          <a:p>
            <a:pPr marL="962025" lvl="2" indent="-342900">
              <a:lnSpc>
                <a:spcPct val="100000"/>
              </a:lnSpc>
              <a:spcAft>
                <a:spcPts val="1800"/>
              </a:spcAft>
              <a:buFont typeface="Wingdings" panose="05000000000000000000" pitchFamily="2" charset="2"/>
              <a:buChar char="ü"/>
              <a:defRPr/>
            </a:pPr>
            <a:r>
              <a:rPr lang="de-DE" altLang="de-DE" sz="3500" dirty="0">
                <a:solidFill>
                  <a:srgbClr val="151C2C"/>
                </a:solidFill>
                <a:latin typeface="Arial" panose="020B0604020202020204"/>
                <a:cs typeface="+mn-cs"/>
              </a:rPr>
              <a:t>ERP-Belege – ER/AR, Kundenaufträge, Fertigungsaufträge, Abrufe </a:t>
            </a:r>
          </a:p>
          <a:p>
            <a:pPr marL="644525" lvl="1" indent="-342900">
              <a:lnSpc>
                <a:spcPct val="100000"/>
              </a:lnSpc>
              <a:spcBef>
                <a:spcPts val="0"/>
              </a:spcBef>
              <a:buFont typeface="Wingdings" panose="05000000000000000000" pitchFamily="2" charset="2"/>
              <a:buChar char="ü"/>
              <a:defRPr/>
            </a:pPr>
            <a:r>
              <a:rPr lang="de-DE" sz="4400" dirty="0">
                <a:solidFill>
                  <a:srgbClr val="151C2C"/>
                </a:solidFill>
                <a:latin typeface="Arial" panose="020B0604020202020204"/>
                <a:cs typeface="+mn-cs"/>
              </a:rPr>
              <a:t>Unterstützung bei der Inanspruchnahme von Präferenzzollsätzen</a:t>
            </a:r>
          </a:p>
          <a:p>
            <a:pPr marL="644525" lvl="1" indent="-342900">
              <a:lnSpc>
                <a:spcPct val="100000"/>
              </a:lnSpc>
              <a:spcBef>
                <a:spcPts val="1800"/>
              </a:spcBef>
              <a:buFont typeface="Wingdings" panose="05000000000000000000" pitchFamily="2" charset="2"/>
              <a:buChar char="ü"/>
              <a:defRPr/>
            </a:pPr>
            <a:r>
              <a:rPr lang="de-DE" sz="4400" dirty="0">
                <a:solidFill>
                  <a:srgbClr val="151C2C"/>
                </a:solidFill>
                <a:latin typeface="Arial" panose="020B0604020202020204"/>
                <a:cs typeface="+mn-cs"/>
              </a:rPr>
              <a:t>Komplette Verwaltung von Lieferantenerklärungen - eingehend wie ausgehend</a:t>
            </a:r>
          </a:p>
          <a:p>
            <a:pPr marL="644525" lvl="1" indent="-342900">
              <a:lnSpc>
                <a:spcPct val="100000"/>
              </a:lnSpc>
              <a:spcBef>
                <a:spcPts val="1800"/>
              </a:spcBef>
              <a:buFont typeface="Wingdings" panose="05000000000000000000" pitchFamily="2" charset="2"/>
              <a:buChar char="ü"/>
              <a:defRPr/>
            </a:pPr>
            <a:r>
              <a:rPr lang="de-DE" sz="4400" dirty="0">
                <a:solidFill>
                  <a:srgbClr val="151C2C"/>
                </a:solidFill>
                <a:latin typeface="Arial" panose="020B0604020202020204"/>
                <a:cs typeface="+mn-cs"/>
              </a:rPr>
              <a:t>Auflösung aller Stücklistenpositionen</a:t>
            </a:r>
          </a:p>
          <a:p>
            <a:pPr marL="644525" lvl="1" indent="-342900">
              <a:lnSpc>
                <a:spcPct val="100000"/>
              </a:lnSpc>
              <a:spcBef>
                <a:spcPts val="1800"/>
              </a:spcBef>
              <a:buFont typeface="Wingdings" panose="05000000000000000000" pitchFamily="2" charset="2"/>
              <a:buChar char="ü"/>
              <a:defRPr/>
            </a:pPr>
            <a:r>
              <a:rPr lang="de-DE" sz="4400" dirty="0">
                <a:solidFill>
                  <a:srgbClr val="151C2C"/>
                </a:solidFill>
                <a:latin typeface="Arial" panose="020B0604020202020204"/>
                <a:cs typeface="+mn-cs"/>
              </a:rPr>
              <a:t>Statistische Auswertungen</a:t>
            </a:r>
          </a:p>
          <a:p>
            <a:pPr marL="644525" lvl="1" indent="-342900">
              <a:lnSpc>
                <a:spcPct val="100000"/>
              </a:lnSpc>
              <a:spcBef>
                <a:spcPts val="1800"/>
              </a:spcBef>
              <a:buFont typeface="Wingdings" panose="05000000000000000000" pitchFamily="2" charset="2"/>
              <a:buChar char="ü"/>
              <a:defRPr/>
            </a:pPr>
            <a:r>
              <a:rPr lang="de-DE" sz="4400" dirty="0">
                <a:solidFill>
                  <a:srgbClr val="151C2C"/>
                </a:solidFill>
                <a:latin typeface="Arial" panose="020B0604020202020204"/>
                <a:cs typeface="+mn-cs"/>
              </a:rPr>
              <a:t>Grafische Auswertung zur Optimierung des Einkaufs  </a:t>
            </a:r>
            <a:r>
              <a:rPr lang="de-DE" sz="4400" dirty="0">
                <a:solidFill>
                  <a:srgbClr val="151C2C"/>
                </a:solidFill>
                <a:latin typeface="Arial" panose="020B0604020202020204"/>
                <a:cs typeface="+mn-cs"/>
                <a:sym typeface="Wingdings" panose="05000000000000000000" pitchFamily="2" charset="2"/>
              </a:rPr>
              <a:t></a:t>
            </a:r>
            <a:endParaRPr lang="de-DE" sz="4400" dirty="0">
              <a:solidFill>
                <a:srgbClr val="151C2C"/>
              </a:solidFill>
              <a:latin typeface="Arial" panose="020B0604020202020204"/>
              <a:cs typeface="+mn-cs"/>
            </a:endParaRPr>
          </a:p>
          <a:p>
            <a:pPr marL="644525" lvl="1" indent="-342900">
              <a:lnSpc>
                <a:spcPct val="100000"/>
              </a:lnSpc>
              <a:spcBef>
                <a:spcPts val="1800"/>
              </a:spcBef>
              <a:buFont typeface="Wingdings" panose="05000000000000000000" pitchFamily="2" charset="2"/>
              <a:buChar char="ü"/>
              <a:defRPr/>
            </a:pPr>
            <a:r>
              <a:rPr lang="de-DE" sz="4400" dirty="0">
                <a:solidFill>
                  <a:srgbClr val="151C2C"/>
                </a:solidFill>
                <a:latin typeface="Arial" panose="020B0604020202020204"/>
                <a:cs typeface="+mn-cs"/>
              </a:rPr>
              <a:t>präferenzieller Grenzwert</a:t>
            </a:r>
            <a:endParaRPr lang="de-DE" sz="6000" dirty="0"/>
          </a:p>
          <a:p>
            <a:pPr marL="644525" lvl="1" indent="-342900">
              <a:lnSpc>
                <a:spcPct val="100000"/>
              </a:lnSpc>
              <a:buFont typeface="Wingdings" panose="05000000000000000000" pitchFamily="2" charset="2"/>
              <a:buChar char="ü"/>
              <a:defRPr/>
            </a:pPr>
            <a:endParaRPr lang="de-DE" sz="2600" dirty="0"/>
          </a:p>
          <a:p>
            <a:pPr marL="342900" indent="-342900">
              <a:lnSpc>
                <a:spcPct val="100000"/>
              </a:lnSpc>
              <a:spcBef>
                <a:spcPts val="1200"/>
              </a:spcBef>
              <a:buFont typeface="Wingdings" panose="05000000000000000000" pitchFamily="2" charset="2"/>
              <a:buChar char="ü"/>
              <a:defRPr/>
            </a:pPr>
            <a:endParaRPr lang="de-DE" altLang="de-DE" sz="4000" dirty="0">
              <a:solidFill>
                <a:schemeClr val="tx1"/>
              </a:solidFill>
            </a:endParaRPr>
          </a:p>
          <a:p>
            <a:pPr>
              <a:lnSpc>
                <a:spcPct val="100000"/>
              </a:lnSpc>
              <a:spcBef>
                <a:spcPts val="1200"/>
              </a:spcBef>
              <a:defRPr/>
            </a:pPr>
            <a:endParaRPr lang="de-DE" altLang="de-DE" sz="4000" dirty="0">
              <a:solidFill>
                <a:schemeClr val="tx1"/>
              </a:solidFill>
            </a:endParaRPr>
          </a:p>
          <a:p>
            <a:pPr marL="342900" indent="-342900">
              <a:lnSpc>
                <a:spcPct val="100000"/>
              </a:lnSpc>
              <a:spcBef>
                <a:spcPts val="1200"/>
              </a:spcBef>
              <a:buFont typeface="Wingdings" panose="05000000000000000000" pitchFamily="2" charset="2"/>
              <a:buChar char="ü"/>
              <a:defRPr/>
            </a:pPr>
            <a:endParaRPr lang="de-DE" altLang="de-DE" sz="4000" dirty="0">
              <a:solidFill>
                <a:schemeClr val="tx1"/>
              </a:solidFill>
            </a:endParaRPr>
          </a:p>
          <a:p>
            <a:pPr>
              <a:spcBef>
                <a:spcPts val="1200"/>
              </a:spcBef>
              <a:defRPr/>
            </a:pPr>
            <a:r>
              <a:rPr lang="en-US" sz="3200" dirty="0"/>
              <a:t>		</a:t>
            </a:r>
            <a:endParaRPr lang="en-US" sz="2800" dirty="0"/>
          </a:p>
          <a:p>
            <a:pPr marL="911163" lvl="1" indent="-609585">
              <a:buFont typeface="Wingdings" panose="05000000000000000000" pitchFamily="2" charset="2"/>
              <a:buChar char="§"/>
              <a:defRPr/>
            </a:pPr>
            <a:endParaRPr lang="en-US" sz="2800" dirty="0"/>
          </a:p>
          <a:p>
            <a:pPr>
              <a:defRPr/>
            </a:pPr>
            <a:endParaRPr lang="en-US" sz="3600" dirty="0"/>
          </a:p>
        </p:txBody>
      </p:sp>
      <p:pic>
        <p:nvPicPr>
          <p:cNvPr id="4" name="Picture 3" descr="Logo, company name&#10;&#10;Description automatically generated">
            <a:extLst>
              <a:ext uri="{FF2B5EF4-FFF2-40B4-BE49-F238E27FC236}">
                <a16:creationId xmlns:a16="http://schemas.microsoft.com/office/drawing/2014/main" id="{4BCE7F4A-C3A2-0B2A-98E1-E02167EE9427}"/>
              </a:ext>
            </a:extLst>
          </p:cNvPr>
          <p:cNvPicPr>
            <a:picLocks noChangeAspect="1"/>
          </p:cNvPicPr>
          <p:nvPr/>
        </p:nvPicPr>
        <p:blipFill>
          <a:blip r:embed="rId3"/>
          <a:stretch>
            <a:fillRect/>
          </a:stretch>
        </p:blipFill>
        <p:spPr>
          <a:xfrm>
            <a:off x="14097365" y="97586"/>
            <a:ext cx="2070509" cy="931729"/>
          </a:xfrm>
          <a:prstGeom prst="rect">
            <a:avLst/>
          </a:prstGeom>
        </p:spPr>
      </p:pic>
      <p:pic>
        <p:nvPicPr>
          <p:cNvPr id="6" name="Picture 4" descr="zwf-logo – Trovarit – the IT-Matchmaker">
            <a:extLst>
              <a:ext uri="{FF2B5EF4-FFF2-40B4-BE49-F238E27FC236}">
                <a16:creationId xmlns:a16="http://schemas.microsoft.com/office/drawing/2014/main" id="{9EA091F1-5B96-986F-EF7C-3A90CA2232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92683" y="1041954"/>
            <a:ext cx="1664905" cy="58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638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3BF8FF-7A03-694F-9C03-D6B1E4BFCAAE}"/>
              </a:ext>
            </a:extLst>
          </p:cNvPr>
          <p:cNvSpPr>
            <a:spLocks noGrp="1"/>
          </p:cNvSpPr>
          <p:nvPr>
            <p:ph type="ftr" sz="quarter" idx="4294967295"/>
          </p:nvPr>
        </p:nvSpPr>
        <p:spPr>
          <a:xfrm>
            <a:off x="1438969" y="8520359"/>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Central All Hands Call Q3 FY22 | Professional Services Update</a:t>
            </a:r>
            <a:endParaRPr lang="en-US" dirty="0"/>
          </a:p>
        </p:txBody>
      </p:sp>
      <p:sp>
        <p:nvSpPr>
          <p:cNvPr id="5" name="Slide number">
            <a:extLst>
              <a:ext uri="{FF2B5EF4-FFF2-40B4-BE49-F238E27FC236}">
                <a16:creationId xmlns:a16="http://schemas.microsoft.com/office/drawing/2014/main" id="{84E615AA-CDF6-4C37-B466-052906051A9B}"/>
              </a:ext>
            </a:extLst>
          </p:cNvPr>
          <p:cNvSpPr>
            <a:spLocks noGrp="1"/>
          </p:cNvSpPr>
          <p:nvPr>
            <p:ph type="sldNum" sz="quarter" idx="4"/>
          </p:nvPr>
        </p:nvSpPr>
        <p:spPr/>
        <p:txBody>
          <a:bodyPr/>
          <a:lstStyle/>
          <a:p>
            <a:fld id="{8E4D2BAF-2300-4C40-83DE-DBE2DB483FEC}" type="slidenum">
              <a:rPr lang="en-US" smtClean="0"/>
              <a:pPr/>
              <a:t>17</a:t>
            </a:fld>
            <a:endParaRPr lang="en-US"/>
          </a:p>
        </p:txBody>
      </p:sp>
      <p:sp>
        <p:nvSpPr>
          <p:cNvPr id="3" name="Title 2">
            <a:extLst>
              <a:ext uri="{FF2B5EF4-FFF2-40B4-BE49-F238E27FC236}">
                <a16:creationId xmlns:a16="http://schemas.microsoft.com/office/drawing/2014/main" id="{ABDADB29-5883-8A45-BD09-30A6BE07967D}"/>
              </a:ext>
            </a:extLst>
          </p:cNvPr>
          <p:cNvSpPr>
            <a:spLocks noGrp="1"/>
          </p:cNvSpPr>
          <p:nvPr>
            <p:ph type="title"/>
          </p:nvPr>
        </p:nvSpPr>
        <p:spPr>
          <a:xfrm>
            <a:off x="953821" y="1316736"/>
            <a:ext cx="14458727" cy="581698"/>
          </a:xfrm>
        </p:spPr>
        <p:txBody>
          <a:bodyPr>
            <a:spAutoFit/>
          </a:bodyPr>
          <a:lstStyle/>
          <a:p>
            <a:r>
              <a:rPr lang="en-US" dirty="0"/>
              <a:t>Infor COM </a:t>
            </a:r>
            <a:r>
              <a:rPr lang="en-US" dirty="0" err="1"/>
              <a:t>Zoll</a:t>
            </a:r>
            <a:r>
              <a:rPr lang="en-US" dirty="0"/>
              <a:t> Suite – </a:t>
            </a:r>
            <a:r>
              <a:rPr lang="en-US" dirty="0" err="1"/>
              <a:t>Präferenzkalkulation</a:t>
            </a:r>
            <a:endParaRPr lang="en-US" b="0" dirty="0"/>
          </a:p>
        </p:txBody>
      </p:sp>
      <p:sp>
        <p:nvSpPr>
          <p:cNvPr id="15" name="Text Placeholder 5">
            <a:extLst>
              <a:ext uri="{FF2B5EF4-FFF2-40B4-BE49-F238E27FC236}">
                <a16:creationId xmlns:a16="http://schemas.microsoft.com/office/drawing/2014/main" id="{9565104E-CD20-5B0F-A9BE-5B2C5BF0CB96}"/>
              </a:ext>
            </a:extLst>
          </p:cNvPr>
          <p:cNvSpPr txBox="1">
            <a:spLocks/>
          </p:cNvSpPr>
          <p:nvPr/>
        </p:nvSpPr>
        <p:spPr>
          <a:xfrm>
            <a:off x="898171" y="754591"/>
            <a:ext cx="14452662" cy="360868"/>
          </a:xfrm>
          <a:prstGeom prst="rect">
            <a:avLst/>
          </a:prstGeom>
        </p:spPr>
        <p:txBody>
          <a:bodyPr vert="horz" wrap="square" lIns="0" tIns="0" rIns="0" bIns="0" rtlCol="0" anchor="t">
            <a:spAutoFit/>
          </a:bodyPr>
          <a:lstStyle>
            <a:lvl1pPr marL="0" indent="0" algn="l" defTabSz="1218978"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578" indent="-301578" algn="l" defTabSz="1218978"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027" indent="-301578" algn="l" defTabSz="1218978"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148" indent="-184121" algn="l" defTabSz="1218978"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491" indent="-187295" algn="l" defTabSz="1218978"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186"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674"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162"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49"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latin typeface="Arial"/>
                <a:cs typeface="Arial"/>
              </a:rPr>
              <a:t> </a:t>
            </a:r>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16" name="Content Placeholder 1">
            <a:extLst>
              <a:ext uri="{FF2B5EF4-FFF2-40B4-BE49-F238E27FC236}">
                <a16:creationId xmlns:a16="http://schemas.microsoft.com/office/drawing/2014/main" id="{80311972-FEA4-77BC-FEA3-5DC900E285A3}"/>
              </a:ext>
            </a:extLst>
          </p:cNvPr>
          <p:cNvSpPr txBox="1">
            <a:spLocks/>
          </p:cNvSpPr>
          <p:nvPr/>
        </p:nvSpPr>
        <p:spPr>
          <a:xfrm>
            <a:off x="898171" y="2267853"/>
            <a:ext cx="14452662" cy="6971681"/>
          </a:xfrm>
          <a:prstGeom prst="rect">
            <a:avLst/>
          </a:prstGeom>
        </p:spPr>
        <p:txBody>
          <a:bodyPr>
            <a:normAutofit/>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1" indent="0">
              <a:lnSpc>
                <a:spcPct val="100000"/>
              </a:lnSpc>
              <a:buNone/>
              <a:defRPr/>
            </a:pPr>
            <a:r>
              <a:rPr lang="de-DE" altLang="de-DE" sz="4400" dirty="0">
                <a:solidFill>
                  <a:srgbClr val="151C2C"/>
                </a:solidFill>
                <a:latin typeface="Arial" panose="020B0604020202020204"/>
                <a:cs typeface="+mn-cs"/>
              </a:rPr>
              <a:t>Funktionsumfang in Q1-2024:</a:t>
            </a:r>
          </a:p>
          <a:p>
            <a:pPr marL="644525" lvl="1" indent="-342900">
              <a:lnSpc>
                <a:spcPct val="100000"/>
              </a:lnSpc>
              <a:buFont typeface="Wingdings" panose="05000000000000000000" pitchFamily="2" charset="2"/>
              <a:buChar char="ü"/>
              <a:defRPr/>
            </a:pPr>
            <a:r>
              <a:rPr lang="de-DE" sz="2800" dirty="0">
                <a:solidFill>
                  <a:srgbClr val="151C2C"/>
                </a:solidFill>
                <a:latin typeface="Arial" panose="020B0604020202020204"/>
                <a:cs typeface="+mn-cs"/>
              </a:rPr>
              <a:t>BOD-Datenaustausch...(WS oder BOD für Lagerbewegungen?) </a:t>
            </a:r>
          </a:p>
          <a:p>
            <a:pPr marL="962025" lvl="2" indent="-342900">
              <a:lnSpc>
                <a:spcPct val="100000"/>
              </a:lnSpc>
              <a:buFont typeface="Wingdings" panose="05000000000000000000" pitchFamily="2" charset="2"/>
              <a:buChar char="ü"/>
              <a:defRPr/>
            </a:pPr>
            <a:r>
              <a:rPr lang="de-DE" sz="2600" dirty="0">
                <a:solidFill>
                  <a:srgbClr val="151C2C"/>
                </a:solidFill>
                <a:latin typeface="Arial" panose="020B0604020202020204"/>
                <a:cs typeface="+mn-cs"/>
              </a:rPr>
              <a:t>Lagerbewegungen via Webservice zur Laufzeit</a:t>
            </a:r>
          </a:p>
          <a:p>
            <a:pPr marL="644525" lvl="1" indent="-342900">
              <a:lnSpc>
                <a:spcPct val="100000"/>
              </a:lnSpc>
              <a:buFont typeface="Wingdings" panose="05000000000000000000" pitchFamily="2" charset="2"/>
              <a:buChar char="ü"/>
              <a:defRPr/>
            </a:pPr>
            <a:r>
              <a:rPr lang="de-DE" sz="2800" dirty="0">
                <a:solidFill>
                  <a:srgbClr val="151C2C"/>
                </a:solidFill>
                <a:latin typeface="Arial" panose="020B0604020202020204"/>
                <a:cs typeface="+mn-cs"/>
              </a:rPr>
              <a:t>Auftragskalkulation mit auftragsspezifischen Stücklisten</a:t>
            </a:r>
          </a:p>
          <a:p>
            <a:pPr marL="644525" lvl="1" indent="-342900">
              <a:lnSpc>
                <a:spcPct val="100000"/>
              </a:lnSpc>
              <a:buFont typeface="Wingdings" panose="05000000000000000000" pitchFamily="2" charset="2"/>
              <a:buChar char="ü"/>
              <a:defRPr/>
            </a:pPr>
            <a:r>
              <a:rPr lang="de-DE" sz="2800" dirty="0">
                <a:solidFill>
                  <a:srgbClr val="151C2C"/>
                </a:solidFill>
                <a:latin typeface="Arial" panose="020B0604020202020204"/>
                <a:cs typeface="+mn-cs"/>
              </a:rPr>
              <a:t>Zurückschreiben der Präferenzergebnisse</a:t>
            </a:r>
          </a:p>
          <a:p>
            <a:pPr marL="962025" lvl="2" indent="-342900">
              <a:lnSpc>
                <a:spcPct val="100000"/>
              </a:lnSpc>
              <a:buFont typeface="Wingdings" panose="05000000000000000000" pitchFamily="2" charset="2"/>
              <a:buChar char="ü"/>
              <a:defRPr/>
            </a:pPr>
            <a:r>
              <a:rPr lang="de-DE" sz="2400" dirty="0">
                <a:solidFill>
                  <a:srgbClr val="151C2C"/>
                </a:solidFill>
                <a:latin typeface="Arial" panose="020B0604020202020204"/>
                <a:cs typeface="+mn-cs"/>
              </a:rPr>
              <a:t>Zuordnung von Staatengruppen (ZWF) und Ländern (COM) notwendig</a:t>
            </a:r>
          </a:p>
          <a:p>
            <a:pPr marL="644525" lvl="1" indent="-342900">
              <a:lnSpc>
                <a:spcPct val="100000"/>
              </a:lnSpc>
              <a:buFont typeface="Wingdings" panose="05000000000000000000" pitchFamily="2" charset="2"/>
              <a:buChar char="ü"/>
              <a:defRPr/>
            </a:pPr>
            <a:r>
              <a:rPr lang="de-DE" sz="2800" dirty="0">
                <a:solidFill>
                  <a:srgbClr val="151C2C"/>
                </a:solidFill>
                <a:latin typeface="Arial" panose="020B0604020202020204"/>
                <a:cs typeface="+mn-cs"/>
              </a:rPr>
              <a:t>Andruck der Ergebnisse auf Handelsrechnung</a:t>
            </a:r>
          </a:p>
          <a:p>
            <a:pPr marL="644525" lvl="1" indent="-342900">
              <a:lnSpc>
                <a:spcPct val="100000"/>
              </a:lnSpc>
              <a:buFont typeface="Wingdings" panose="05000000000000000000" pitchFamily="2" charset="2"/>
              <a:buChar char="ü"/>
              <a:defRPr/>
            </a:pPr>
            <a:r>
              <a:rPr lang="de-DE" sz="2800" dirty="0">
                <a:solidFill>
                  <a:srgbClr val="151C2C"/>
                </a:solidFill>
                <a:latin typeface="Arial" panose="020B0604020202020204"/>
                <a:cs typeface="+mn-cs"/>
              </a:rPr>
              <a:t>Kalkulation aus COM anstoßen</a:t>
            </a:r>
          </a:p>
          <a:p>
            <a:pPr marL="644525" lvl="1" indent="-342900">
              <a:lnSpc>
                <a:spcPct val="100000"/>
              </a:lnSpc>
              <a:buFont typeface="Wingdings" panose="05000000000000000000" pitchFamily="2" charset="2"/>
              <a:buChar char="ü"/>
              <a:defRPr/>
            </a:pPr>
            <a:r>
              <a:rPr lang="de-DE" altLang="de-DE" sz="2800" dirty="0">
                <a:solidFill>
                  <a:srgbClr val="151C2C"/>
                </a:solidFill>
                <a:latin typeface="Arial" panose="020B0604020202020204"/>
                <a:cs typeface="+mn-cs"/>
              </a:rPr>
              <a:t>Standardkalkulation mit Worst Case</a:t>
            </a:r>
          </a:p>
          <a:p>
            <a:pPr marL="644525" lvl="1" indent="-342900">
              <a:lnSpc>
                <a:spcPct val="100000"/>
              </a:lnSpc>
              <a:buFont typeface="Wingdings" panose="05000000000000000000" pitchFamily="2" charset="2"/>
              <a:buChar char="ü"/>
              <a:defRPr/>
            </a:pPr>
            <a:r>
              <a:rPr lang="de-DE" altLang="de-DE" sz="2800" dirty="0">
                <a:solidFill>
                  <a:srgbClr val="151C2C"/>
                </a:solidFill>
                <a:latin typeface="Arial" panose="020B0604020202020204"/>
                <a:cs typeface="+mn-cs"/>
              </a:rPr>
              <a:t>Lieferantenerklärungen / Verwaltung</a:t>
            </a:r>
          </a:p>
          <a:p>
            <a:pPr>
              <a:spcBef>
                <a:spcPts val="1200"/>
              </a:spcBef>
              <a:defRPr/>
            </a:pPr>
            <a:r>
              <a:rPr lang="en-US" sz="2800" dirty="0">
                <a:solidFill>
                  <a:srgbClr val="151C2C"/>
                </a:solidFill>
                <a:latin typeface="Arial" panose="020B0604020202020204"/>
                <a:cs typeface="+mn-cs"/>
              </a:rPr>
              <a:t>		</a:t>
            </a:r>
          </a:p>
          <a:p>
            <a:pPr marL="911163" lvl="1" indent="-609585">
              <a:buFont typeface="Wingdings" panose="05000000000000000000" pitchFamily="2" charset="2"/>
              <a:buChar char="§"/>
              <a:defRPr/>
            </a:pPr>
            <a:endParaRPr lang="en-US" sz="2800" dirty="0"/>
          </a:p>
          <a:p>
            <a:pPr>
              <a:defRPr/>
            </a:pPr>
            <a:endParaRPr lang="en-US" sz="3600" dirty="0"/>
          </a:p>
        </p:txBody>
      </p:sp>
      <p:pic>
        <p:nvPicPr>
          <p:cNvPr id="4" name="Picture 3" descr="Logo, company name&#10;&#10;Description automatically generated">
            <a:extLst>
              <a:ext uri="{FF2B5EF4-FFF2-40B4-BE49-F238E27FC236}">
                <a16:creationId xmlns:a16="http://schemas.microsoft.com/office/drawing/2014/main" id="{236C71E9-98F8-2AF7-2E95-86914E423A9F}"/>
              </a:ext>
            </a:extLst>
          </p:cNvPr>
          <p:cNvPicPr>
            <a:picLocks noChangeAspect="1"/>
          </p:cNvPicPr>
          <p:nvPr/>
        </p:nvPicPr>
        <p:blipFill>
          <a:blip r:embed="rId3"/>
          <a:stretch>
            <a:fillRect/>
          </a:stretch>
        </p:blipFill>
        <p:spPr>
          <a:xfrm>
            <a:off x="14097365" y="97586"/>
            <a:ext cx="2070509" cy="931729"/>
          </a:xfrm>
          <a:prstGeom prst="rect">
            <a:avLst/>
          </a:prstGeom>
        </p:spPr>
      </p:pic>
      <p:pic>
        <p:nvPicPr>
          <p:cNvPr id="6" name="Picture 4" descr="zwf-logo – Trovarit – the IT-Matchmaker">
            <a:extLst>
              <a:ext uri="{FF2B5EF4-FFF2-40B4-BE49-F238E27FC236}">
                <a16:creationId xmlns:a16="http://schemas.microsoft.com/office/drawing/2014/main" id="{7985D08F-6003-CDA5-8594-074561A54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92683" y="1041954"/>
            <a:ext cx="1664905" cy="58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034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3BF8FF-7A03-694F-9C03-D6B1E4BFCAAE}"/>
              </a:ext>
            </a:extLst>
          </p:cNvPr>
          <p:cNvSpPr>
            <a:spLocks noGrp="1"/>
          </p:cNvSpPr>
          <p:nvPr>
            <p:ph type="ftr" sz="quarter" idx="4294967295"/>
          </p:nvPr>
        </p:nvSpPr>
        <p:spPr>
          <a:xfrm>
            <a:off x="1438969" y="8520359"/>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Central All Hands Call Q3 FY22 | Professional Services Update</a:t>
            </a:r>
            <a:endParaRPr lang="en-US" dirty="0"/>
          </a:p>
        </p:txBody>
      </p:sp>
      <p:sp>
        <p:nvSpPr>
          <p:cNvPr id="5" name="Slide number">
            <a:extLst>
              <a:ext uri="{FF2B5EF4-FFF2-40B4-BE49-F238E27FC236}">
                <a16:creationId xmlns:a16="http://schemas.microsoft.com/office/drawing/2014/main" id="{84E615AA-CDF6-4C37-B466-052906051A9B}"/>
              </a:ext>
            </a:extLst>
          </p:cNvPr>
          <p:cNvSpPr>
            <a:spLocks noGrp="1"/>
          </p:cNvSpPr>
          <p:nvPr>
            <p:ph type="sldNum" sz="quarter" idx="4"/>
          </p:nvPr>
        </p:nvSpPr>
        <p:spPr/>
        <p:txBody>
          <a:bodyPr/>
          <a:lstStyle/>
          <a:p>
            <a:fld id="{8E4D2BAF-2300-4C40-83DE-DBE2DB483FEC}" type="slidenum">
              <a:rPr lang="en-US" smtClean="0"/>
              <a:pPr/>
              <a:t>18</a:t>
            </a:fld>
            <a:endParaRPr lang="en-US"/>
          </a:p>
        </p:txBody>
      </p:sp>
      <p:sp>
        <p:nvSpPr>
          <p:cNvPr id="3" name="Title 2">
            <a:extLst>
              <a:ext uri="{FF2B5EF4-FFF2-40B4-BE49-F238E27FC236}">
                <a16:creationId xmlns:a16="http://schemas.microsoft.com/office/drawing/2014/main" id="{ABDADB29-5883-8A45-BD09-30A6BE07967D}"/>
              </a:ext>
            </a:extLst>
          </p:cNvPr>
          <p:cNvSpPr>
            <a:spLocks noGrp="1"/>
          </p:cNvSpPr>
          <p:nvPr>
            <p:ph type="title"/>
          </p:nvPr>
        </p:nvSpPr>
        <p:spPr>
          <a:xfrm>
            <a:off x="953821" y="1316736"/>
            <a:ext cx="14458727" cy="581698"/>
          </a:xfrm>
        </p:spPr>
        <p:txBody>
          <a:bodyPr>
            <a:spAutoFit/>
          </a:bodyPr>
          <a:lstStyle/>
          <a:p>
            <a:r>
              <a:rPr lang="en-US" dirty="0"/>
              <a:t>Infor COM </a:t>
            </a:r>
            <a:r>
              <a:rPr lang="en-US" dirty="0" err="1"/>
              <a:t>Zoll</a:t>
            </a:r>
            <a:r>
              <a:rPr lang="en-US" dirty="0"/>
              <a:t> Suite – in </a:t>
            </a:r>
            <a:r>
              <a:rPr lang="en-US" dirty="0" err="1"/>
              <a:t>eigener</a:t>
            </a:r>
            <a:r>
              <a:rPr lang="en-US" dirty="0"/>
              <a:t> </a:t>
            </a:r>
            <a:r>
              <a:rPr lang="en-US" dirty="0" err="1"/>
              <a:t>Sache</a:t>
            </a:r>
            <a:r>
              <a:rPr lang="en-US" dirty="0"/>
              <a:t>…</a:t>
            </a:r>
            <a:endParaRPr lang="en-US" b="0" dirty="0"/>
          </a:p>
        </p:txBody>
      </p:sp>
      <p:sp>
        <p:nvSpPr>
          <p:cNvPr id="15" name="Text Placeholder 5">
            <a:extLst>
              <a:ext uri="{FF2B5EF4-FFF2-40B4-BE49-F238E27FC236}">
                <a16:creationId xmlns:a16="http://schemas.microsoft.com/office/drawing/2014/main" id="{9565104E-CD20-5B0F-A9BE-5B2C5BF0CB96}"/>
              </a:ext>
            </a:extLst>
          </p:cNvPr>
          <p:cNvSpPr txBox="1">
            <a:spLocks/>
          </p:cNvSpPr>
          <p:nvPr/>
        </p:nvSpPr>
        <p:spPr>
          <a:xfrm>
            <a:off x="898171" y="754591"/>
            <a:ext cx="14452662" cy="360868"/>
          </a:xfrm>
          <a:prstGeom prst="rect">
            <a:avLst/>
          </a:prstGeom>
        </p:spPr>
        <p:txBody>
          <a:bodyPr vert="horz" wrap="square" lIns="0" tIns="0" rIns="0" bIns="0" rtlCol="0" anchor="t">
            <a:spAutoFit/>
          </a:bodyPr>
          <a:lstStyle>
            <a:lvl1pPr marL="0" indent="0" algn="l" defTabSz="1218978"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578" indent="-301578" algn="l" defTabSz="1218978"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027" indent="-301578" algn="l" defTabSz="1218978"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148" indent="-184121" algn="l" defTabSz="1218978"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491" indent="-187295" algn="l" defTabSz="1218978"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186"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1674"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162"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0649" indent="-304744" algn="l" defTabSz="12189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latin typeface="Arial"/>
                <a:cs typeface="Arial"/>
              </a:rPr>
              <a:t> </a:t>
            </a:r>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16" name="Content Placeholder 1">
            <a:extLst>
              <a:ext uri="{FF2B5EF4-FFF2-40B4-BE49-F238E27FC236}">
                <a16:creationId xmlns:a16="http://schemas.microsoft.com/office/drawing/2014/main" id="{80311972-FEA4-77BC-FEA3-5DC900E285A3}"/>
              </a:ext>
            </a:extLst>
          </p:cNvPr>
          <p:cNvSpPr txBox="1">
            <a:spLocks/>
          </p:cNvSpPr>
          <p:nvPr/>
        </p:nvSpPr>
        <p:spPr>
          <a:xfrm>
            <a:off x="898171" y="2267853"/>
            <a:ext cx="14452662" cy="6971681"/>
          </a:xfrm>
          <a:prstGeom prst="rect">
            <a:avLst/>
          </a:prstGeom>
        </p:spPr>
        <p:txBody>
          <a:bodyPr>
            <a:normAutofit/>
          </a:bodyPr>
          <a:lstStyle>
            <a:lvl1pPr marL="0" indent="0" algn="l" defTabSz="1219170" rtl="0" eaLnBrk="1" latinLnBrk="0" hangingPunct="1">
              <a:lnSpc>
                <a:spcPct val="105000"/>
              </a:lnSpc>
              <a:spcBef>
                <a:spcPts val="2800"/>
              </a:spcBef>
              <a:buFont typeface="Arial" panose="020B0604020202020204" pitchFamily="34" charset="0"/>
              <a:buNone/>
              <a:defRPr sz="2400" b="0" i="0" kern="1200" spc="0" baseline="0">
                <a:solidFill>
                  <a:schemeClr val="tx2"/>
                </a:solidFill>
                <a:latin typeface="Arial" panose="020B0604020202020204" pitchFamily="34" charset="0"/>
                <a:ea typeface="+mn-ea"/>
                <a:cs typeface="Arial" panose="020B0604020202020204" pitchFamily="34" charset="0"/>
              </a:defRPr>
            </a:lvl1pPr>
            <a:lvl2pPr marL="301625" indent="-301625" algn="l" defTabSz="1219170" rtl="0" eaLnBrk="1" latinLnBrk="0" hangingPunct="1">
              <a:lnSpc>
                <a:spcPct val="105000"/>
              </a:lnSpc>
              <a:spcBef>
                <a:spcPts val="1200"/>
              </a:spcBef>
              <a:buClrTx/>
              <a:buSzPct val="100000"/>
              <a:buFont typeface="Arial" panose="020B0604020202020204" pitchFamily="34" charset="0"/>
              <a:buChar char="•"/>
              <a:tabLst/>
              <a:defRPr sz="2000" b="0" i="0" kern="1200" spc="0" baseline="0">
                <a:solidFill>
                  <a:schemeClr val="tx2"/>
                </a:solidFill>
                <a:latin typeface="Arial" panose="020B0604020202020204" pitchFamily="34" charset="0"/>
                <a:ea typeface="+mn-ea"/>
                <a:cs typeface="Arial" panose="020B0604020202020204" pitchFamily="34" charset="0"/>
              </a:defRPr>
            </a:lvl2pPr>
            <a:lvl3pPr marL="619125" indent="-301625" algn="l" defTabSz="1219170" rtl="0" eaLnBrk="1" latinLnBrk="0" hangingPunct="1">
              <a:lnSpc>
                <a:spcPct val="105000"/>
              </a:lnSpc>
              <a:spcBef>
                <a:spcPts val="1200"/>
              </a:spcBef>
              <a:buFont typeface="System Font Regular"/>
              <a:buChar char="–"/>
              <a:tabLst/>
              <a:defRPr sz="1800" b="0" i="0" kern="1200" spc="0" baseline="0">
                <a:solidFill>
                  <a:schemeClr val="tx2"/>
                </a:solidFill>
                <a:latin typeface="Arial" panose="020B0604020202020204" pitchFamily="34" charset="0"/>
                <a:ea typeface="+mn-ea"/>
                <a:cs typeface="Arial" panose="020B0604020202020204" pitchFamily="34" charset="0"/>
              </a:defRPr>
            </a:lvl3pPr>
            <a:lvl4pPr marL="803275" indent="-184150" algn="l" defTabSz="1219170" rtl="0" eaLnBrk="1" latinLnBrk="0" hangingPunct="1">
              <a:lnSpc>
                <a:spcPct val="105000"/>
              </a:lnSpc>
              <a:spcBef>
                <a:spcPts val="1200"/>
              </a:spcBef>
              <a:buFont typeface="Arial" panose="020B0604020202020204" pitchFamily="34" charset="0"/>
              <a:buChar char="•"/>
              <a:tabLst/>
              <a:defRPr sz="1600" b="0" i="0" kern="1200" spc="20" baseline="0">
                <a:solidFill>
                  <a:schemeClr val="tx2"/>
                </a:solidFill>
                <a:latin typeface="Arial" panose="020B0604020202020204" pitchFamily="34" charset="0"/>
                <a:ea typeface="+mn-ea"/>
                <a:cs typeface="Arial" panose="020B0604020202020204" pitchFamily="34" charset="0"/>
              </a:defRPr>
            </a:lvl4pPr>
            <a:lvl5pPr marL="1009650" indent="-187325" algn="l" defTabSz="1219170" rtl="0" eaLnBrk="1" latinLnBrk="0" hangingPunct="1">
              <a:lnSpc>
                <a:spcPct val="105000"/>
              </a:lnSpc>
              <a:spcBef>
                <a:spcPts val="1200"/>
              </a:spcBef>
              <a:buFont typeface="System Font Regular"/>
              <a:buChar char="-"/>
              <a:tabLst/>
              <a:defRPr sz="1600" b="0" i="0" kern="1200" spc="20" baseline="0">
                <a:solidFill>
                  <a:schemeClr val="tx2"/>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644525" lvl="1" indent="-342900">
              <a:lnSpc>
                <a:spcPct val="100000"/>
              </a:lnSpc>
              <a:buFont typeface="Wingdings" panose="05000000000000000000" pitchFamily="2" charset="2"/>
              <a:buChar char="ü"/>
              <a:defRPr/>
            </a:pPr>
            <a:r>
              <a:rPr lang="de-DE" altLang="de-DE" sz="3600" dirty="0">
                <a:solidFill>
                  <a:srgbClr val="151C2C"/>
                </a:solidFill>
                <a:latin typeface="Arial" panose="020B0604020202020204"/>
                <a:cs typeface="+mn-cs"/>
              </a:rPr>
              <a:t> Umfrage im Rahmen meiner Masterarbeit</a:t>
            </a:r>
          </a:p>
          <a:p>
            <a:pPr lvl="1" indent="0">
              <a:lnSpc>
                <a:spcPct val="100000"/>
              </a:lnSpc>
              <a:buNone/>
              <a:defRPr/>
            </a:pPr>
            <a:r>
              <a:rPr lang="de-DE" altLang="de-DE" sz="3600" dirty="0">
                <a:solidFill>
                  <a:srgbClr val="151C2C"/>
                </a:solidFill>
                <a:latin typeface="Arial" panose="020B0604020202020204"/>
                <a:cs typeface="+mn-cs"/>
              </a:rPr>
              <a:t>    Thema – Digitalisierung des Packprozesses</a:t>
            </a:r>
          </a:p>
          <a:p>
            <a:pPr lvl="2" indent="0">
              <a:lnSpc>
                <a:spcPct val="100000"/>
              </a:lnSpc>
              <a:buNone/>
              <a:defRPr/>
            </a:pPr>
            <a:r>
              <a:rPr lang="de-DE" sz="2800" dirty="0"/>
              <a:t>  Industrie 4.0 / Logistik 4.0 </a:t>
            </a:r>
            <a:endParaRPr lang="de-DE" altLang="de-DE" sz="2800" dirty="0">
              <a:solidFill>
                <a:srgbClr val="151C2C"/>
              </a:solidFill>
              <a:latin typeface="Arial" panose="020B0604020202020204"/>
              <a:cs typeface="+mn-cs"/>
            </a:endParaRPr>
          </a:p>
          <a:p>
            <a:pPr marL="644525" lvl="1" indent="-342900">
              <a:lnSpc>
                <a:spcPct val="100000"/>
              </a:lnSpc>
              <a:buFont typeface="Wingdings" panose="05000000000000000000" pitchFamily="2" charset="2"/>
              <a:buChar char="ü"/>
              <a:defRPr/>
            </a:pPr>
            <a:r>
              <a:rPr lang="de-DE" altLang="de-DE" sz="3600" dirty="0">
                <a:solidFill>
                  <a:srgbClr val="151C2C"/>
                </a:solidFill>
                <a:latin typeface="Arial" panose="020B0604020202020204"/>
                <a:cs typeface="+mn-cs"/>
              </a:rPr>
              <a:t> Link und QR-Code zur Umfrage:</a:t>
            </a:r>
          </a:p>
          <a:p>
            <a:pPr lvl="1" indent="0">
              <a:lnSpc>
                <a:spcPct val="100000"/>
              </a:lnSpc>
              <a:buNone/>
              <a:defRPr/>
            </a:pPr>
            <a:endParaRPr lang="de-DE" altLang="de-DE" sz="3600" dirty="0">
              <a:solidFill>
                <a:srgbClr val="151C2C"/>
              </a:solidFill>
              <a:latin typeface="Arial" panose="020B0604020202020204"/>
              <a:cs typeface="+mn-cs"/>
            </a:endParaRPr>
          </a:p>
          <a:p>
            <a:pPr lvl="2" indent="0">
              <a:lnSpc>
                <a:spcPct val="100000"/>
              </a:lnSpc>
              <a:buNone/>
              <a:defRPr/>
            </a:pPr>
            <a:r>
              <a:rPr lang="de-DE" sz="4000" dirty="0">
                <a:hlinkClick r:id="rId3"/>
              </a:rPr>
              <a:t>https://forms.office.com/e/amSEzD3j5T</a:t>
            </a:r>
            <a:endParaRPr lang="de-DE" sz="4000" dirty="0"/>
          </a:p>
          <a:p>
            <a:pPr marL="962025" lvl="2" indent="-342900">
              <a:lnSpc>
                <a:spcPct val="100000"/>
              </a:lnSpc>
              <a:buFont typeface="Wingdings" panose="05000000000000000000" pitchFamily="2" charset="2"/>
              <a:buChar char="ü"/>
              <a:defRPr/>
            </a:pPr>
            <a:endParaRPr lang="de-DE" altLang="de-DE" sz="3400" dirty="0">
              <a:solidFill>
                <a:srgbClr val="151C2C"/>
              </a:solidFill>
              <a:latin typeface="Arial" panose="020B0604020202020204"/>
              <a:cs typeface="+mn-cs"/>
            </a:endParaRPr>
          </a:p>
          <a:p>
            <a:pPr marL="911163" lvl="1" indent="-609585">
              <a:buFont typeface="Wingdings" panose="05000000000000000000" pitchFamily="2" charset="2"/>
              <a:buChar char="§"/>
              <a:defRPr/>
            </a:pPr>
            <a:endParaRPr lang="en-US" sz="2800" dirty="0"/>
          </a:p>
          <a:p>
            <a:pPr>
              <a:defRPr/>
            </a:pPr>
            <a:endParaRPr lang="en-US" sz="3600" dirty="0"/>
          </a:p>
        </p:txBody>
      </p:sp>
      <p:pic>
        <p:nvPicPr>
          <p:cNvPr id="4" name="Picture 3" descr="Logo, company name&#10;&#10;Description automatically generated">
            <a:extLst>
              <a:ext uri="{FF2B5EF4-FFF2-40B4-BE49-F238E27FC236}">
                <a16:creationId xmlns:a16="http://schemas.microsoft.com/office/drawing/2014/main" id="{79B18B94-A47A-8706-F653-96D63BD2C358}"/>
              </a:ext>
            </a:extLst>
          </p:cNvPr>
          <p:cNvPicPr>
            <a:picLocks noChangeAspect="1"/>
          </p:cNvPicPr>
          <p:nvPr/>
        </p:nvPicPr>
        <p:blipFill>
          <a:blip r:embed="rId4"/>
          <a:stretch>
            <a:fillRect/>
          </a:stretch>
        </p:blipFill>
        <p:spPr>
          <a:xfrm>
            <a:off x="14097365" y="97586"/>
            <a:ext cx="2070509" cy="931729"/>
          </a:xfrm>
          <a:prstGeom prst="rect">
            <a:avLst/>
          </a:prstGeom>
        </p:spPr>
      </p:pic>
      <p:pic>
        <p:nvPicPr>
          <p:cNvPr id="5122" name="Picture 2">
            <a:extLst>
              <a:ext uri="{FF2B5EF4-FFF2-40B4-BE49-F238E27FC236}">
                <a16:creationId xmlns:a16="http://schemas.microsoft.com/office/drawing/2014/main" id="{7DBD53C3-1AC5-B499-2DFF-99C5F0CC5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8164" y="1095439"/>
            <a:ext cx="778878" cy="77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21EFDBE-299B-B690-6FF6-E01A0085DF05}"/>
              </a:ext>
            </a:extLst>
          </p:cNvPr>
          <p:cNvPicPr>
            <a:picLocks noChangeAspect="1"/>
          </p:cNvPicPr>
          <p:nvPr/>
        </p:nvPicPr>
        <p:blipFill>
          <a:blip r:embed="rId6"/>
          <a:stretch>
            <a:fillRect/>
          </a:stretch>
        </p:blipFill>
        <p:spPr>
          <a:xfrm>
            <a:off x="10913719" y="3748606"/>
            <a:ext cx="5072898" cy="5072898"/>
          </a:xfrm>
          <a:prstGeom prst="rect">
            <a:avLst/>
          </a:prstGeom>
        </p:spPr>
      </p:pic>
      <p:pic>
        <p:nvPicPr>
          <p:cNvPr id="8" name="Picture 4" descr="zwf-logo – Trovarit – the IT-Matchmaker">
            <a:extLst>
              <a:ext uri="{FF2B5EF4-FFF2-40B4-BE49-F238E27FC236}">
                <a16:creationId xmlns:a16="http://schemas.microsoft.com/office/drawing/2014/main" id="{2A750718-6CF4-A4DA-C582-CCBDF4D5E3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92683" y="1041954"/>
            <a:ext cx="1664905" cy="58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4007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7587"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50" name="Picture 2">
            <a:extLst>
              <a:ext uri="{FF2B5EF4-FFF2-40B4-BE49-F238E27FC236}">
                <a16:creationId xmlns:a16="http://schemas.microsoft.com/office/drawing/2014/main" id="{453ABA53-B302-5672-4759-111DE7399830}"/>
              </a:ext>
            </a:extLst>
          </p:cNvPr>
          <p:cNvPicPr>
            <a:picLocks noChangeAspect="1" noChangeArrowheads="1"/>
          </p:cNvPicPr>
          <p:nvPr/>
        </p:nvPicPr>
        <p:blipFill>
          <a:blip r:embed="rId3"/>
          <a:srcRect l="14398" r="14398"/>
          <a:stretch/>
        </p:blipFill>
        <p:spPr bwMode="auto">
          <a:xfrm>
            <a:off x="4698442" y="10"/>
            <a:ext cx="11559145" cy="9143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453490" cy="9144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26C8A28A-E422-1547-836A-41A7C752E3CC}"/>
              </a:ext>
            </a:extLst>
          </p:cNvPr>
          <p:cNvSpPr>
            <a:spLocks noGrp="1"/>
          </p:cNvSpPr>
          <p:nvPr>
            <p:ph type="ctrTitle"/>
          </p:nvPr>
        </p:nvSpPr>
        <p:spPr>
          <a:xfrm>
            <a:off x="637369" y="1496484"/>
            <a:ext cx="14613377" cy="4272178"/>
          </a:xfrm>
        </p:spPr>
        <p:txBody>
          <a:bodyPr vert="horz" lIns="91440" tIns="45720" rIns="91440" bIns="45720" rtlCol="0" anchor="b">
            <a:normAutofit/>
          </a:bodyPr>
          <a:lstStyle/>
          <a:p>
            <a:pPr defTabSz="914400"/>
            <a:r>
              <a:rPr lang="en-US" sz="6400" dirty="0">
                <a:solidFill>
                  <a:schemeClr val="tx1"/>
                </a:solidFill>
                <a:latin typeface="+mj-lt"/>
                <a:cs typeface="+mj-cs"/>
              </a:rPr>
              <a:t>Danke für </a:t>
            </a:r>
            <a:r>
              <a:rPr lang="en-US" sz="6400" dirty="0" err="1">
                <a:solidFill>
                  <a:schemeClr val="tx1"/>
                </a:solidFill>
                <a:latin typeface="+mj-lt"/>
                <a:cs typeface="+mj-cs"/>
              </a:rPr>
              <a:t>Ihre</a:t>
            </a:r>
            <a:r>
              <a:rPr lang="en-US" sz="6400" dirty="0">
                <a:solidFill>
                  <a:schemeClr val="tx1"/>
                </a:solidFill>
                <a:latin typeface="+mj-lt"/>
                <a:cs typeface="+mj-cs"/>
              </a:rPr>
              <a:t> </a:t>
            </a:r>
            <a:r>
              <a:rPr lang="en-US" sz="6400" dirty="0" err="1">
                <a:solidFill>
                  <a:schemeClr val="tx1"/>
                </a:solidFill>
                <a:latin typeface="+mj-lt"/>
                <a:cs typeface="+mj-cs"/>
              </a:rPr>
              <a:t>Aufmerksamkeit</a:t>
            </a:r>
            <a:r>
              <a:rPr lang="en-US" sz="6400" dirty="0">
                <a:solidFill>
                  <a:schemeClr val="tx1"/>
                </a:solidFill>
                <a:latin typeface="+mj-lt"/>
                <a:cs typeface="+mj-cs"/>
              </a:rPr>
              <a:t>! </a:t>
            </a:r>
            <a:endParaRPr lang="en-US" dirty="0">
              <a:solidFill>
                <a:schemeClr val="tx1"/>
              </a:solidFill>
              <a:latin typeface="+mj-lt"/>
              <a:cs typeface="+mj-cs"/>
            </a:endParaRPr>
          </a:p>
        </p:txBody>
      </p:sp>
      <p:sp>
        <p:nvSpPr>
          <p:cNvPr id="11" name="Subtitle 10">
            <a:extLst>
              <a:ext uri="{FF2B5EF4-FFF2-40B4-BE49-F238E27FC236}">
                <a16:creationId xmlns:a16="http://schemas.microsoft.com/office/drawing/2014/main" id="{817CE596-3412-4DC1-A14B-C057D1623E5D}"/>
              </a:ext>
            </a:extLst>
          </p:cNvPr>
          <p:cNvSpPr>
            <a:spLocks noGrp="1"/>
          </p:cNvSpPr>
          <p:nvPr>
            <p:ph type="subTitle" idx="1"/>
          </p:nvPr>
        </p:nvSpPr>
        <p:spPr>
          <a:xfrm>
            <a:off x="637368" y="6497229"/>
            <a:ext cx="9013259" cy="1610855"/>
          </a:xfrm>
        </p:spPr>
        <p:txBody>
          <a:bodyPr vert="horz" lIns="91440" tIns="45720" rIns="91440" bIns="45720" rtlCol="0">
            <a:normAutofit/>
          </a:bodyPr>
          <a:lstStyle/>
          <a:p>
            <a:pPr defTabSz="914400">
              <a:lnSpc>
                <a:spcPct val="90000"/>
              </a:lnSpc>
              <a:spcBef>
                <a:spcPts val="1000"/>
              </a:spcBef>
            </a:pPr>
            <a:r>
              <a:rPr lang="en-US" sz="2700" b="1" dirty="0">
                <a:solidFill>
                  <a:schemeClr val="tx1"/>
                </a:solidFill>
                <a:latin typeface="+mn-lt"/>
                <a:cs typeface="+mn-cs"/>
              </a:rPr>
              <a:t>Felix Kirsch / Olaf Hellekes</a:t>
            </a:r>
            <a:br>
              <a:rPr lang="en-US" sz="2700" dirty="0">
                <a:solidFill>
                  <a:schemeClr val="tx1"/>
                </a:solidFill>
                <a:latin typeface="+mn-lt"/>
                <a:cs typeface="+mn-cs"/>
              </a:rPr>
            </a:br>
            <a:endParaRPr lang="en-US" sz="2700" dirty="0">
              <a:solidFill>
                <a:schemeClr val="tx1"/>
              </a:solidFill>
              <a:latin typeface="+mn-lt"/>
              <a:cs typeface="+mn-cs"/>
            </a:endParaRPr>
          </a:p>
          <a:p>
            <a:pPr defTabSz="914400">
              <a:lnSpc>
                <a:spcPct val="90000"/>
              </a:lnSpc>
              <a:spcBef>
                <a:spcPts val="1000"/>
              </a:spcBef>
            </a:pPr>
            <a:endParaRPr lang="en-US" sz="2700" dirty="0">
              <a:solidFill>
                <a:schemeClr val="tx1"/>
              </a:solidFill>
              <a:latin typeface="+mn-lt"/>
              <a:cs typeface="+mn-cs"/>
            </a:endParaRPr>
          </a:p>
        </p:txBody>
      </p:sp>
      <p:sp>
        <p:nvSpPr>
          <p:cNvPr id="2065"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336" y="462342"/>
            <a:ext cx="195072" cy="938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6"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34" y="6062560"/>
            <a:ext cx="5304038" cy="24384"/>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3AEE7EC-BE02-BE4C-A90C-EFEA41979F2A}"/>
              </a:ext>
            </a:extLst>
          </p:cNvPr>
          <p:cNvSpPr>
            <a:spLocks noGrp="1"/>
          </p:cNvSpPr>
          <p:nvPr>
            <p:ph type="sldNum" sz="quarter" idx="4294967295"/>
          </p:nvPr>
        </p:nvSpPr>
        <p:spPr>
          <a:xfrm>
            <a:off x="11962260" y="8475133"/>
            <a:ext cx="3657957" cy="486833"/>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E4D2BAF-2300-4C40-83DE-DBE2DB483FE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red sign with white letters&#10;&#10;Description automatically generated with low confidence">
            <a:extLst>
              <a:ext uri="{FF2B5EF4-FFF2-40B4-BE49-F238E27FC236}">
                <a16:creationId xmlns:a16="http://schemas.microsoft.com/office/drawing/2014/main" id="{118C8CE4-0FF9-BA6B-87C7-D319BB525359}"/>
              </a:ext>
            </a:extLst>
          </p:cNvPr>
          <p:cNvPicPr>
            <a:picLocks noChangeAspect="1"/>
          </p:cNvPicPr>
          <p:nvPr/>
        </p:nvPicPr>
        <p:blipFill>
          <a:blip r:embed="rId4"/>
          <a:stretch>
            <a:fillRect/>
          </a:stretch>
        </p:blipFill>
        <p:spPr>
          <a:xfrm>
            <a:off x="444536" y="428587"/>
            <a:ext cx="1275081" cy="1258734"/>
          </a:xfrm>
          <a:prstGeom prst="rect">
            <a:avLst/>
          </a:prstGeom>
        </p:spPr>
      </p:pic>
      <p:sp>
        <p:nvSpPr>
          <p:cNvPr id="18" name="Title">
            <a:extLst>
              <a:ext uri="{FF2B5EF4-FFF2-40B4-BE49-F238E27FC236}">
                <a16:creationId xmlns:a16="http://schemas.microsoft.com/office/drawing/2014/main" id="{922F9172-7D14-5E47-BE5A-4222736246C6}"/>
              </a:ext>
            </a:extLst>
          </p:cNvPr>
          <p:cNvSpPr txBox="1">
            <a:spLocks/>
          </p:cNvSpPr>
          <p:nvPr/>
        </p:nvSpPr>
        <p:spPr>
          <a:xfrm>
            <a:off x="539274" y="3092376"/>
            <a:ext cx="10654464" cy="3183467"/>
          </a:xfrm>
          <a:prstGeom prst="rect">
            <a:avLst/>
          </a:prstGeom>
        </p:spPr>
        <p:txBody>
          <a:bodyPr anchor="b"/>
          <a:lstStyle>
            <a:lvl1pPr algn="l" defTabSz="1219170" rtl="0" eaLnBrk="1" latinLnBrk="0" hangingPunct="1">
              <a:lnSpc>
                <a:spcPct val="90000"/>
              </a:lnSpc>
              <a:spcBef>
                <a:spcPct val="0"/>
              </a:spcBef>
              <a:buNone/>
              <a:defRPr sz="4200" b="1" i="0" kern="1200" spc="-100" baseline="0">
                <a:solidFill>
                  <a:schemeClr val="tx2"/>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endParaRPr kumimoji="0" lang="en-US" sz="4200" b="1" i="0" u="none" strike="noStrike" kern="1200" cap="none" spc="-100" normalizeH="0" baseline="0" noProof="0">
              <a:ln>
                <a:noFill/>
              </a:ln>
              <a:solidFill>
                <a:srgbClr val="151C2C"/>
              </a:solidFill>
              <a:effectLst/>
              <a:uLnTx/>
              <a:uFillTx/>
              <a:latin typeface="Arial" panose="020B0604020202020204" pitchFamily="34" charset="0"/>
              <a:ea typeface="+mj-ea"/>
              <a:cs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EFC3C61C-8C54-F8BC-5AE9-61AA6A54D779}"/>
              </a:ext>
            </a:extLst>
          </p:cNvPr>
          <p:cNvPicPr>
            <a:picLocks noChangeAspect="1"/>
          </p:cNvPicPr>
          <p:nvPr/>
        </p:nvPicPr>
        <p:blipFill>
          <a:blip r:embed="rId5"/>
          <a:stretch>
            <a:fillRect/>
          </a:stretch>
        </p:blipFill>
        <p:spPr>
          <a:xfrm>
            <a:off x="14097365" y="97586"/>
            <a:ext cx="2070509" cy="931729"/>
          </a:xfrm>
          <a:prstGeom prst="rect">
            <a:avLst/>
          </a:prstGeom>
        </p:spPr>
      </p:pic>
    </p:spTree>
    <p:extLst>
      <p:ext uri="{BB962C8B-B14F-4D97-AF65-F5344CB8AC3E}">
        <p14:creationId xmlns:p14="http://schemas.microsoft.com/office/powerpoint/2010/main" val="4155382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257587"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53ABA53-B302-5672-4759-111DE7399830}"/>
              </a:ext>
            </a:extLst>
          </p:cNvPr>
          <p:cNvPicPr>
            <a:picLocks noChangeAspect="1" noChangeArrowheads="1"/>
          </p:cNvPicPr>
          <p:nvPr/>
        </p:nvPicPr>
        <p:blipFill>
          <a:blip r:embed="rId3"/>
          <a:srcRect l="14398" r="14398"/>
          <a:stretch/>
        </p:blipFill>
        <p:spPr bwMode="auto">
          <a:xfrm>
            <a:off x="4698442" y="10"/>
            <a:ext cx="11559145" cy="9143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12453490" cy="9144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26C8A28A-E422-1547-836A-41A7C752E3CC}"/>
              </a:ext>
            </a:extLst>
          </p:cNvPr>
          <p:cNvSpPr>
            <a:spLocks noGrp="1"/>
          </p:cNvSpPr>
          <p:nvPr>
            <p:ph type="ctrTitle"/>
          </p:nvPr>
        </p:nvSpPr>
        <p:spPr>
          <a:xfrm>
            <a:off x="637369" y="1496484"/>
            <a:ext cx="14613377" cy="4272178"/>
          </a:xfrm>
        </p:spPr>
        <p:txBody>
          <a:bodyPr vert="horz" lIns="91440" tIns="45720" rIns="91440" bIns="45720" rtlCol="0" anchor="b">
            <a:normAutofit/>
          </a:bodyPr>
          <a:lstStyle/>
          <a:p>
            <a:pPr defTabSz="914400"/>
            <a:r>
              <a:rPr lang="en-US" sz="6400" dirty="0">
                <a:solidFill>
                  <a:schemeClr val="tx1"/>
                </a:solidFill>
                <a:latin typeface="+mj-lt"/>
                <a:cs typeface="+mj-cs"/>
              </a:rPr>
              <a:t>Infor COM &amp; Varial</a:t>
            </a:r>
            <a:br>
              <a:rPr lang="en-US" sz="6400" dirty="0">
                <a:solidFill>
                  <a:schemeClr val="tx1"/>
                </a:solidFill>
                <a:latin typeface="+mj-lt"/>
                <a:cs typeface="+mj-cs"/>
              </a:rPr>
            </a:br>
            <a:r>
              <a:rPr lang="en-US" dirty="0">
                <a:solidFill>
                  <a:schemeClr val="tx1"/>
                </a:solidFill>
                <a:latin typeface="+mj-lt"/>
                <a:cs typeface="+mj-cs"/>
              </a:rPr>
              <a:t>The story continues</a:t>
            </a:r>
          </a:p>
        </p:txBody>
      </p:sp>
      <p:sp>
        <p:nvSpPr>
          <p:cNvPr id="11" name="Subtitle 10">
            <a:extLst>
              <a:ext uri="{FF2B5EF4-FFF2-40B4-BE49-F238E27FC236}">
                <a16:creationId xmlns:a16="http://schemas.microsoft.com/office/drawing/2014/main" id="{817CE596-3412-4DC1-A14B-C057D1623E5D}"/>
              </a:ext>
            </a:extLst>
          </p:cNvPr>
          <p:cNvSpPr>
            <a:spLocks noGrp="1"/>
          </p:cNvSpPr>
          <p:nvPr>
            <p:ph type="subTitle" idx="1"/>
          </p:nvPr>
        </p:nvSpPr>
        <p:spPr>
          <a:xfrm>
            <a:off x="637368" y="6497229"/>
            <a:ext cx="5365003" cy="1610855"/>
          </a:xfrm>
        </p:spPr>
        <p:txBody>
          <a:bodyPr vert="horz" lIns="91440" tIns="45720" rIns="91440" bIns="45720" rtlCol="0">
            <a:normAutofit/>
          </a:bodyPr>
          <a:lstStyle/>
          <a:p>
            <a:pPr defTabSz="914400">
              <a:lnSpc>
                <a:spcPct val="90000"/>
              </a:lnSpc>
              <a:spcBef>
                <a:spcPts val="1000"/>
              </a:spcBef>
            </a:pPr>
            <a:r>
              <a:rPr lang="en-US" sz="2700" b="1" dirty="0">
                <a:solidFill>
                  <a:schemeClr val="tx1"/>
                </a:solidFill>
                <a:latin typeface="+mn-lt"/>
                <a:cs typeface="+mn-cs"/>
              </a:rPr>
              <a:t>Olaf Hellekes</a:t>
            </a:r>
            <a:br>
              <a:rPr lang="en-US" sz="2700" dirty="0">
                <a:solidFill>
                  <a:schemeClr val="tx1"/>
                </a:solidFill>
                <a:latin typeface="+mn-lt"/>
                <a:cs typeface="+mn-cs"/>
              </a:rPr>
            </a:br>
            <a:r>
              <a:rPr lang="en-US" sz="2700" dirty="0">
                <a:solidFill>
                  <a:schemeClr val="tx1"/>
                </a:solidFill>
                <a:latin typeface="+mn-lt"/>
                <a:cs typeface="+mn-cs"/>
              </a:rPr>
              <a:t>Product Manager, Senior</a:t>
            </a:r>
          </a:p>
          <a:p>
            <a:pPr defTabSz="914400">
              <a:lnSpc>
                <a:spcPct val="90000"/>
              </a:lnSpc>
              <a:spcBef>
                <a:spcPts val="1000"/>
              </a:spcBef>
            </a:pPr>
            <a:r>
              <a:rPr lang="en-US" sz="2700" dirty="0" err="1">
                <a:solidFill>
                  <a:schemeClr val="tx1"/>
                </a:solidFill>
                <a:latin typeface="+mn-lt"/>
                <a:cs typeface="+mn-cs"/>
              </a:rPr>
              <a:t>Donnerstag</a:t>
            </a:r>
            <a:r>
              <a:rPr lang="en-US" sz="2700" dirty="0">
                <a:solidFill>
                  <a:schemeClr val="tx1"/>
                </a:solidFill>
                <a:latin typeface="+mn-lt"/>
                <a:cs typeface="+mn-cs"/>
              </a:rPr>
              <a:t>, 09.11.2023</a:t>
            </a:r>
          </a:p>
          <a:p>
            <a:pPr defTabSz="914400">
              <a:lnSpc>
                <a:spcPct val="90000"/>
              </a:lnSpc>
              <a:spcBef>
                <a:spcPts val="1000"/>
              </a:spcBef>
            </a:pPr>
            <a:endParaRPr lang="en-US" sz="2700" dirty="0">
              <a:solidFill>
                <a:schemeClr val="tx1"/>
              </a:solidFill>
              <a:latin typeface="+mn-lt"/>
              <a:cs typeface="+mn-cs"/>
            </a:endParaRPr>
          </a:p>
        </p:txBody>
      </p:sp>
      <p:sp>
        <p:nvSpPr>
          <p:cNvPr id="2065"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13336" y="462342"/>
            <a:ext cx="195072" cy="938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6"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434" y="6062560"/>
            <a:ext cx="5304038" cy="24384"/>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3AEE7EC-BE02-BE4C-A90C-EFEA41979F2A}"/>
              </a:ext>
            </a:extLst>
          </p:cNvPr>
          <p:cNvSpPr>
            <a:spLocks noGrp="1"/>
          </p:cNvSpPr>
          <p:nvPr>
            <p:ph type="sldNum" sz="quarter" idx="4"/>
          </p:nvPr>
        </p:nvSpPr>
        <p:spPr>
          <a:xfrm>
            <a:off x="11962260" y="8475133"/>
            <a:ext cx="3657957" cy="486833"/>
          </a:xfrm>
        </p:spPr>
        <p:txBody>
          <a:bodyPr vert="horz" lIns="91440" tIns="45720" rIns="91440" bIns="45720" rtlCol="0" anchor="ctr">
            <a:normAutofit/>
          </a:bodyPr>
          <a:lstStyle/>
          <a:p>
            <a:pPr algn="r" defTabSz="914400">
              <a:spcAft>
                <a:spcPts val="600"/>
              </a:spcAft>
              <a:defRPr/>
            </a:pPr>
            <a:fld id="{8E4D2BAF-2300-4C40-83DE-DBE2DB483FEC}" type="slidenum">
              <a:rPr lang="en-US" sz="1600">
                <a:solidFill>
                  <a:schemeClr val="tx1"/>
                </a:solidFill>
                <a:latin typeface="Calibri" panose="020F0502020204030204"/>
                <a:cs typeface="+mn-cs"/>
              </a:rPr>
              <a:pPr algn="r" defTabSz="914400">
                <a:spcAft>
                  <a:spcPts val="600"/>
                </a:spcAft>
                <a:defRPr/>
              </a:pPr>
              <a:t>2</a:t>
            </a:fld>
            <a:endParaRPr lang="en-US" sz="1600">
              <a:solidFill>
                <a:schemeClr val="tx1"/>
              </a:solidFill>
              <a:latin typeface="Calibri" panose="020F0502020204030204"/>
              <a:cs typeface="+mn-cs"/>
            </a:endParaRPr>
          </a:p>
        </p:txBody>
      </p:sp>
      <p:pic>
        <p:nvPicPr>
          <p:cNvPr id="3" name="Picture 2" descr="A red sign with white letters&#10;&#10;Description automatically generated with low confidence">
            <a:extLst>
              <a:ext uri="{FF2B5EF4-FFF2-40B4-BE49-F238E27FC236}">
                <a16:creationId xmlns:a16="http://schemas.microsoft.com/office/drawing/2014/main" id="{118C8CE4-0FF9-BA6B-87C7-D319BB525359}"/>
              </a:ext>
            </a:extLst>
          </p:cNvPr>
          <p:cNvPicPr>
            <a:picLocks noChangeAspect="1"/>
          </p:cNvPicPr>
          <p:nvPr/>
        </p:nvPicPr>
        <p:blipFill>
          <a:blip r:embed="rId4"/>
          <a:stretch>
            <a:fillRect/>
          </a:stretch>
        </p:blipFill>
        <p:spPr>
          <a:xfrm>
            <a:off x="444536" y="428587"/>
            <a:ext cx="1275081" cy="1258734"/>
          </a:xfrm>
          <a:prstGeom prst="rect">
            <a:avLst/>
          </a:prstGeom>
        </p:spPr>
      </p:pic>
      <p:sp>
        <p:nvSpPr>
          <p:cNvPr id="18" name="Title">
            <a:extLst>
              <a:ext uri="{FF2B5EF4-FFF2-40B4-BE49-F238E27FC236}">
                <a16:creationId xmlns:a16="http://schemas.microsoft.com/office/drawing/2014/main" id="{922F9172-7D14-5E47-BE5A-4222736246C6}"/>
              </a:ext>
            </a:extLst>
          </p:cNvPr>
          <p:cNvSpPr txBox="1">
            <a:spLocks/>
          </p:cNvSpPr>
          <p:nvPr/>
        </p:nvSpPr>
        <p:spPr>
          <a:xfrm>
            <a:off x="539274" y="3092376"/>
            <a:ext cx="10654464" cy="3183467"/>
          </a:xfrm>
          <a:prstGeom prst="rect">
            <a:avLst/>
          </a:prstGeom>
        </p:spPr>
        <p:txBody>
          <a:bodyPr anchor="b"/>
          <a:lstStyle>
            <a:lvl1pPr algn="l" defTabSz="1219170" rtl="0" eaLnBrk="1" latinLnBrk="0" hangingPunct="1">
              <a:lnSpc>
                <a:spcPct val="90000"/>
              </a:lnSpc>
              <a:spcBef>
                <a:spcPct val="0"/>
              </a:spcBef>
              <a:buNone/>
              <a:defRPr sz="4200" b="1" i="0" kern="1200" spc="-100" baseline="0">
                <a:solidFill>
                  <a:schemeClr val="tx2"/>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endParaRPr kumimoji="0" lang="en-US" sz="4200" b="1" i="0" u="none" strike="noStrike" kern="1200" cap="none" spc="-100" normalizeH="0" baseline="0" noProof="0">
              <a:ln>
                <a:noFill/>
              </a:ln>
              <a:solidFill>
                <a:srgbClr val="151C2C"/>
              </a:solidFill>
              <a:effectLst/>
              <a:uLnTx/>
              <a:uFillTx/>
              <a:latin typeface="Arial" panose="020B0604020202020204" pitchFamily="34" charset="0"/>
              <a:ea typeface="+mj-ea"/>
              <a:cs typeface="Arial" panose="020B0604020202020204" pitchFamily="34" charset="0"/>
            </a:endParaRPr>
          </a:p>
        </p:txBody>
      </p:sp>
      <p:pic>
        <p:nvPicPr>
          <p:cNvPr id="2" name="Picture 1" descr="Logo, company name&#10;&#10;Description automatically generated">
            <a:extLst>
              <a:ext uri="{FF2B5EF4-FFF2-40B4-BE49-F238E27FC236}">
                <a16:creationId xmlns:a16="http://schemas.microsoft.com/office/drawing/2014/main" id="{EFC3C61C-8C54-F8BC-5AE9-61AA6A54D779}"/>
              </a:ext>
            </a:extLst>
          </p:cNvPr>
          <p:cNvPicPr>
            <a:picLocks noChangeAspect="1"/>
          </p:cNvPicPr>
          <p:nvPr/>
        </p:nvPicPr>
        <p:blipFill>
          <a:blip r:embed="rId5"/>
          <a:stretch>
            <a:fillRect/>
          </a:stretch>
        </p:blipFill>
        <p:spPr>
          <a:xfrm>
            <a:off x="14097365" y="97586"/>
            <a:ext cx="2070509" cy="931729"/>
          </a:xfrm>
          <a:prstGeom prst="rect">
            <a:avLst/>
          </a:prstGeom>
        </p:spPr>
      </p:pic>
    </p:spTree>
    <p:extLst>
      <p:ext uri="{BB962C8B-B14F-4D97-AF65-F5344CB8AC3E}">
        <p14:creationId xmlns:p14="http://schemas.microsoft.com/office/powerpoint/2010/main" val="3766885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FB77AD52-B399-2443-920B-FFD04512D0AF}"/>
              </a:ext>
            </a:extLst>
          </p:cNvPr>
          <p:cNvSpPr>
            <a:spLocks noGrp="1"/>
          </p:cNvSpPr>
          <p:nvPr>
            <p:ph type="title"/>
          </p:nvPr>
        </p:nvSpPr>
        <p:spPr>
          <a:xfrm>
            <a:off x="905256" y="1497069"/>
            <a:ext cx="14458727" cy="1099219"/>
          </a:xfrm>
        </p:spPr>
        <p:txBody>
          <a:bodyPr/>
          <a:lstStyle/>
          <a:p>
            <a:r>
              <a:rPr lang="en-US" dirty="0">
                <a:solidFill>
                  <a:schemeClr val="tx1"/>
                </a:solidFill>
              </a:rPr>
              <a:t>Disclaimer</a:t>
            </a:r>
            <a:r>
              <a:rPr lang="de-DE" dirty="0">
                <a:solidFill>
                  <a:schemeClr val="tx1"/>
                </a:solidFill>
              </a:rPr>
              <a:t> - Haftungsausschluss</a:t>
            </a:r>
            <a:endParaRPr lang="en-US" dirty="0"/>
          </a:p>
        </p:txBody>
      </p:sp>
      <p:sp>
        <p:nvSpPr>
          <p:cNvPr id="5" name="Eyebrow">
            <a:extLst>
              <a:ext uri="{FF2B5EF4-FFF2-40B4-BE49-F238E27FC236}">
                <a16:creationId xmlns:a16="http://schemas.microsoft.com/office/drawing/2014/main" id="{5DCCF1F3-F32A-2440-839E-AE64BDEE220D}"/>
              </a:ext>
            </a:extLst>
          </p:cNvPr>
          <p:cNvSpPr>
            <a:spLocks noGrp="1"/>
          </p:cNvSpPr>
          <p:nvPr>
            <p:ph type="body" sz="quarter" idx="12"/>
          </p:nvPr>
        </p:nvSpPr>
        <p:spPr/>
        <p:txBody>
          <a:bodyPr/>
          <a:lstStyle/>
          <a:p>
            <a:r>
              <a:rPr lang="en-US" dirty="0"/>
              <a:t>Infor COM</a:t>
            </a:r>
          </a:p>
        </p:txBody>
      </p:sp>
      <p:sp>
        <p:nvSpPr>
          <p:cNvPr id="3" name="Content Placeholder 2">
            <a:extLst>
              <a:ext uri="{FF2B5EF4-FFF2-40B4-BE49-F238E27FC236}">
                <a16:creationId xmlns:a16="http://schemas.microsoft.com/office/drawing/2014/main" id="{7FA2423C-2232-2E49-B1BB-13A006A9DA73}"/>
              </a:ext>
            </a:extLst>
          </p:cNvPr>
          <p:cNvSpPr>
            <a:spLocks noGrp="1"/>
          </p:cNvSpPr>
          <p:nvPr>
            <p:ph idx="1"/>
          </p:nvPr>
        </p:nvSpPr>
        <p:spPr/>
        <p:txBody>
          <a:bodyPr vert="horz" lIns="0" tIns="0" rIns="0" bIns="0" rtlCol="0" anchor="t">
            <a:normAutofit/>
          </a:bodyPr>
          <a:lstStyle/>
          <a:p>
            <a:pPr marL="0" lvl="1" indent="0">
              <a:buNone/>
            </a:pPr>
            <a:r>
              <a:rPr lang="de-DE" sz="3200" dirty="0"/>
              <a:t>Dieses Dokument spiegelt die Richtung wider, die Infor in Bezug auf das/die in diesem Dokument beschriebene(n) Produkt(e) einschlagen kann, wobei alle Änderungen durch Infor nach eigenem Ermessen mit oder ohne vorherige Ankündigung erfolgen können. Dieses Dokument stellt keinerlei Verpflichtung für Sie dar, und Sie sollten sich bei Ihren Entscheidungen nicht auf dieses Dokument oder seinen Inhalt verlassen. Infor verpflichtet sich nicht, die hierin beschriebenen Produkte zu entwickeln oder zu liefern.</a:t>
            </a:r>
            <a:endParaRPr lang="en-US" sz="3200" dirty="0"/>
          </a:p>
          <a:p>
            <a:endParaRPr lang="en-US" dirty="0"/>
          </a:p>
          <a:p>
            <a:endParaRPr lang="en-US" dirty="0"/>
          </a:p>
        </p:txBody>
      </p:sp>
    </p:spTree>
    <p:extLst>
      <p:ext uri="{BB962C8B-B14F-4D97-AF65-F5344CB8AC3E}">
        <p14:creationId xmlns:p14="http://schemas.microsoft.com/office/powerpoint/2010/main" val="26011911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a:t>Infor COM und Varial – fit für den </a:t>
            </a:r>
            <a:r>
              <a:rPr lang="en-US" dirty="0" err="1"/>
              <a:t>Mittelstand</a:t>
            </a:r>
            <a:endParaRPr lang="en-US" dirty="0"/>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3F060414-8806-2905-BAEB-0F9C93CD5623}"/>
              </a:ext>
            </a:extLst>
          </p:cNvPr>
          <p:cNvPicPr>
            <a:picLocks noChangeAspect="1"/>
          </p:cNvPicPr>
          <p:nvPr/>
        </p:nvPicPr>
        <p:blipFill>
          <a:blip r:embed="rId4"/>
          <a:stretch>
            <a:fillRect/>
          </a:stretch>
        </p:blipFill>
        <p:spPr>
          <a:xfrm>
            <a:off x="773435" y="2150075"/>
            <a:ext cx="15101392" cy="6042454"/>
          </a:xfrm>
          <a:prstGeom prst="rect">
            <a:avLst/>
          </a:prstGeom>
        </p:spPr>
      </p:pic>
    </p:spTree>
    <p:extLst>
      <p:ext uri="{BB962C8B-B14F-4D97-AF65-F5344CB8AC3E}">
        <p14:creationId xmlns:p14="http://schemas.microsoft.com/office/powerpoint/2010/main" val="33367662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46">
            <a:extLst>
              <a:ext uri="{FF2B5EF4-FFF2-40B4-BE49-F238E27FC236}">
                <a16:creationId xmlns:a16="http://schemas.microsoft.com/office/drawing/2014/main" id="{EF078EE0-8C94-A14F-A093-8DA354C31D48}"/>
              </a:ext>
            </a:extLst>
          </p:cNvPr>
          <p:cNvSpPr txBox="1">
            <a:spLocks noChangeArrowheads="1"/>
          </p:cNvSpPr>
          <p:nvPr/>
        </p:nvSpPr>
        <p:spPr bwMode="auto">
          <a:xfrm>
            <a:off x="4622482" y="8467879"/>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a:t>Infor COM – Momentum 7.7. und 7.9</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4" name="Footer Placeholder 3">
            <a:extLst>
              <a:ext uri="{FF2B5EF4-FFF2-40B4-BE49-F238E27FC236}">
                <a16:creationId xmlns:a16="http://schemas.microsoft.com/office/drawing/2014/main" id="{158930E0-62D6-5A4D-BF1B-9723E028A94A}"/>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Winter 2022 – Corporate PowerPoint Template  |  January 2022</a:t>
            </a:r>
            <a:endParaRPr lang="en-US" dirty="0"/>
          </a:p>
        </p:txBody>
      </p:sp>
      <p:sp>
        <p:nvSpPr>
          <p:cNvPr id="5" name="Slide Number Placeholder 4">
            <a:extLst>
              <a:ext uri="{FF2B5EF4-FFF2-40B4-BE49-F238E27FC236}">
                <a16:creationId xmlns:a16="http://schemas.microsoft.com/office/drawing/2014/main" id="{655649EC-1C49-8A49-AB2D-BB5F0798327F}"/>
              </a:ext>
            </a:extLst>
          </p:cNvPr>
          <p:cNvSpPr>
            <a:spLocks noGrp="1"/>
          </p:cNvSpPr>
          <p:nvPr>
            <p:ph type="sldNum" sz="quarter" idx="4"/>
          </p:nvPr>
        </p:nvSpPr>
        <p:spPr/>
        <p:txBody>
          <a:bodyPr/>
          <a:lstStyle/>
          <a:p>
            <a:fld id="{BEEECED0-1671-3D4E-80A3-A8B03FA41274}" type="slidenum">
              <a:rPr lang="en-US" smtClean="0"/>
              <a:pPr/>
              <a:t>5</a:t>
            </a:fld>
            <a:endParaRPr lang="en-US" dirty="0"/>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pic>
        <p:nvPicPr>
          <p:cNvPr id="18" name="Picture 17" descr="A graph with numbers and a blue line&#10;&#10;Description automatically generated">
            <a:extLst>
              <a:ext uri="{FF2B5EF4-FFF2-40B4-BE49-F238E27FC236}">
                <a16:creationId xmlns:a16="http://schemas.microsoft.com/office/drawing/2014/main" id="{7ED8F25C-85BE-5492-423F-271304424D04}"/>
              </a:ext>
            </a:extLst>
          </p:cNvPr>
          <p:cNvPicPr>
            <a:picLocks noChangeAspect="1"/>
          </p:cNvPicPr>
          <p:nvPr/>
        </p:nvPicPr>
        <p:blipFill>
          <a:blip r:embed="rId4"/>
          <a:stretch>
            <a:fillRect/>
          </a:stretch>
        </p:blipFill>
        <p:spPr>
          <a:xfrm>
            <a:off x="383410" y="2187741"/>
            <a:ext cx="13408585" cy="5428248"/>
          </a:xfrm>
          <a:prstGeom prst="rect">
            <a:avLst/>
          </a:prstGeom>
        </p:spPr>
      </p:pic>
      <p:pic>
        <p:nvPicPr>
          <p:cNvPr id="22" name="Picture 21" descr="A pie chart with different colored circles&#10;&#10;Description automatically generated">
            <a:extLst>
              <a:ext uri="{FF2B5EF4-FFF2-40B4-BE49-F238E27FC236}">
                <a16:creationId xmlns:a16="http://schemas.microsoft.com/office/drawing/2014/main" id="{BF230D33-3AA9-0C2C-C97C-097840E44517}"/>
              </a:ext>
            </a:extLst>
          </p:cNvPr>
          <p:cNvPicPr>
            <a:picLocks noChangeAspect="1"/>
          </p:cNvPicPr>
          <p:nvPr/>
        </p:nvPicPr>
        <p:blipFill>
          <a:blip r:embed="rId5"/>
          <a:stretch>
            <a:fillRect/>
          </a:stretch>
        </p:blipFill>
        <p:spPr>
          <a:xfrm>
            <a:off x="11061674" y="2330239"/>
            <a:ext cx="5005009" cy="4775421"/>
          </a:xfrm>
          <a:prstGeom prst="rect">
            <a:avLst/>
          </a:prstGeom>
        </p:spPr>
      </p:pic>
    </p:spTree>
    <p:extLst>
      <p:ext uri="{BB962C8B-B14F-4D97-AF65-F5344CB8AC3E}">
        <p14:creationId xmlns:p14="http://schemas.microsoft.com/office/powerpoint/2010/main" val="39848988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a:t>Infor COM &amp; Varial – </a:t>
            </a:r>
            <a:r>
              <a:rPr lang="en-US" dirty="0" err="1"/>
              <a:t>wichtige</a:t>
            </a:r>
            <a:r>
              <a:rPr lang="en-US" dirty="0"/>
              <a:t> </a:t>
            </a:r>
            <a:r>
              <a:rPr lang="en-US" dirty="0" err="1"/>
              <a:t>Informationen</a:t>
            </a:r>
            <a:r>
              <a:rPr lang="en-US" dirty="0"/>
              <a:t> </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85" name="TextBox 84">
            <a:extLst>
              <a:ext uri="{FF2B5EF4-FFF2-40B4-BE49-F238E27FC236}">
                <a16:creationId xmlns:a16="http://schemas.microsoft.com/office/drawing/2014/main" id="{DE224CC9-F413-C4A5-9B38-9DB58200BB2C}"/>
              </a:ext>
            </a:extLst>
          </p:cNvPr>
          <p:cNvSpPr txBox="1"/>
          <p:nvPr/>
        </p:nvSpPr>
        <p:spPr>
          <a:xfrm>
            <a:off x="1160616" y="2468411"/>
            <a:ext cx="13490708" cy="4247317"/>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800" b="1" dirty="0">
                <a:solidFill>
                  <a:srgbClr val="151C2C"/>
                </a:solidFill>
                <a:latin typeface="Arial" panose="020B0604020202020204"/>
              </a:rPr>
              <a:t>Infor COM</a:t>
            </a:r>
          </a:p>
          <a:p>
            <a:pPr marL="800100" lvl="1" indent="-342900">
              <a:spcAft>
                <a:spcPts val="1200"/>
              </a:spcAft>
              <a:buFont typeface="Wingdings" panose="05000000000000000000" pitchFamily="2" charset="2"/>
              <a:buChar char="§"/>
            </a:pPr>
            <a:r>
              <a:rPr lang="de-DE" sz="2400" dirty="0">
                <a:solidFill>
                  <a:srgbClr val="151C2C"/>
                </a:solidFill>
                <a:latin typeface="Arial" panose="020B0604020202020204"/>
              </a:rPr>
              <a:t>Release 7.5: 			final MS Ende November 2023</a:t>
            </a:r>
          </a:p>
          <a:p>
            <a:pPr marL="800100" lvl="1" indent="-342900">
              <a:spcAft>
                <a:spcPts val="1200"/>
              </a:spcAft>
              <a:buFont typeface="Wingdings" panose="05000000000000000000" pitchFamily="2" charset="2"/>
              <a:buChar char="§"/>
            </a:pPr>
            <a:r>
              <a:rPr lang="de-DE" sz="2400" dirty="0">
                <a:solidFill>
                  <a:srgbClr val="151C2C"/>
                </a:solidFill>
                <a:latin typeface="Arial" panose="020B0604020202020204"/>
              </a:rPr>
              <a:t>Release 7.7:			nächster MS Ende Q1-2024 </a:t>
            </a:r>
          </a:p>
          <a:p>
            <a:pPr marL="800100" lvl="1" indent="-342900">
              <a:spcAft>
                <a:spcPts val="1200"/>
              </a:spcAft>
              <a:buFont typeface="Wingdings" panose="05000000000000000000" pitchFamily="2" charset="2"/>
              <a:buChar char="§"/>
            </a:pPr>
            <a:r>
              <a:rPr lang="de-DE" sz="2400" dirty="0">
                <a:solidFill>
                  <a:srgbClr val="151C2C"/>
                </a:solidFill>
                <a:latin typeface="Arial" panose="020B0604020202020204"/>
              </a:rPr>
              <a:t>Release 7.9:			nächster MS in Q1-2024	</a:t>
            </a:r>
          </a:p>
          <a:p>
            <a:pPr marL="800100" lvl="1" indent="-342900">
              <a:spcAft>
                <a:spcPts val="1200"/>
              </a:spcAft>
              <a:buFont typeface="Wingdings" panose="05000000000000000000" pitchFamily="2" charset="2"/>
              <a:buChar char="§"/>
            </a:pPr>
            <a:r>
              <a:rPr lang="de-DE" sz="2400" dirty="0">
                <a:solidFill>
                  <a:srgbClr val="151C2C"/>
                </a:solidFill>
                <a:latin typeface="Arial" panose="020B0604020202020204"/>
              </a:rPr>
              <a:t>Release 8.1:			Mayor Release in 2025</a:t>
            </a:r>
          </a:p>
          <a:p>
            <a:pPr marL="800100" lvl="1" indent="-342900">
              <a:spcAft>
                <a:spcPts val="1200"/>
              </a:spcAft>
              <a:buFont typeface="Wingdings" panose="05000000000000000000" pitchFamily="2" charset="2"/>
              <a:buChar char="§"/>
            </a:pPr>
            <a:endParaRPr lang="de-DE" sz="2400" dirty="0">
              <a:solidFill>
                <a:srgbClr val="151C2C"/>
              </a:solidFill>
              <a:latin typeface="Arial" panose="020B0604020202020204"/>
            </a:endParaRPr>
          </a:p>
          <a:p>
            <a:pPr marL="800100" lvl="1" indent="-342900">
              <a:spcAft>
                <a:spcPts val="1200"/>
              </a:spcAft>
              <a:buFont typeface="Wingdings" panose="05000000000000000000" pitchFamily="2" charset="2"/>
              <a:buChar char="§"/>
            </a:pPr>
            <a:endParaRPr lang="de-DE" sz="2400" dirty="0">
              <a:solidFill>
                <a:srgbClr val="151C2C"/>
              </a:solidFill>
              <a:latin typeface="Arial" panose="020B0604020202020204"/>
            </a:endParaRPr>
          </a:p>
          <a:p>
            <a:pPr>
              <a:spcAft>
                <a:spcPts val="1200"/>
              </a:spcAft>
            </a:pPr>
            <a:endParaRPr lang="en-DE" sz="2800" dirty="0">
              <a:solidFill>
                <a:srgbClr val="151C2C"/>
              </a:solidFill>
              <a:latin typeface="Arial" panose="020B0604020202020204"/>
            </a:endParaRPr>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sp>
        <p:nvSpPr>
          <p:cNvPr id="33" name="TextBox 32">
            <a:extLst>
              <a:ext uri="{FF2B5EF4-FFF2-40B4-BE49-F238E27FC236}">
                <a16:creationId xmlns:a16="http://schemas.microsoft.com/office/drawing/2014/main" id="{8D4D292B-AEF6-483E-1E71-D17F047D3E43}"/>
              </a:ext>
            </a:extLst>
          </p:cNvPr>
          <p:cNvSpPr txBox="1"/>
          <p:nvPr/>
        </p:nvSpPr>
        <p:spPr>
          <a:xfrm>
            <a:off x="1160616" y="5362992"/>
            <a:ext cx="13490708" cy="1692771"/>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800" b="1" dirty="0">
                <a:solidFill>
                  <a:srgbClr val="151C2C"/>
                </a:solidFill>
                <a:latin typeface="Arial" panose="020B0604020202020204"/>
              </a:rPr>
              <a:t>Product Life-Cycle</a:t>
            </a:r>
          </a:p>
          <a:p>
            <a:pPr marL="800100" lvl="1" indent="-342900">
              <a:spcAft>
                <a:spcPts val="1200"/>
              </a:spcAft>
              <a:buFont typeface="Wingdings" panose="05000000000000000000" pitchFamily="2" charset="2"/>
              <a:buChar char="§"/>
            </a:pPr>
            <a:r>
              <a:rPr lang="de-DE" sz="2400" dirty="0">
                <a:solidFill>
                  <a:srgbClr val="151C2C"/>
                </a:solidFill>
                <a:latin typeface="Arial" panose="020B0604020202020204"/>
              </a:rPr>
              <a:t>Planung: 7.1 und 7.2 in passiver Maintenance ab 01-2025 	</a:t>
            </a:r>
          </a:p>
          <a:p>
            <a:pPr>
              <a:spcAft>
                <a:spcPts val="1200"/>
              </a:spcAft>
            </a:pPr>
            <a:endParaRPr lang="en-DE" sz="2800" dirty="0">
              <a:solidFill>
                <a:srgbClr val="151C2C"/>
              </a:solidFill>
              <a:latin typeface="Arial" panose="020B0604020202020204"/>
            </a:endParaRPr>
          </a:p>
        </p:txBody>
      </p:sp>
      <p:sp>
        <p:nvSpPr>
          <p:cNvPr id="34" name="TextBox 33">
            <a:extLst>
              <a:ext uri="{FF2B5EF4-FFF2-40B4-BE49-F238E27FC236}">
                <a16:creationId xmlns:a16="http://schemas.microsoft.com/office/drawing/2014/main" id="{0AD92930-9D2B-DBEA-83E9-B4EDDDAF0733}"/>
              </a:ext>
            </a:extLst>
          </p:cNvPr>
          <p:cNvSpPr txBox="1"/>
          <p:nvPr/>
        </p:nvSpPr>
        <p:spPr>
          <a:xfrm>
            <a:off x="1160616" y="6625905"/>
            <a:ext cx="13490708" cy="2277547"/>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800" b="1" dirty="0">
                <a:solidFill>
                  <a:srgbClr val="151C2C"/>
                </a:solidFill>
                <a:latin typeface="Arial" panose="020B0604020202020204"/>
              </a:rPr>
              <a:t>Varial</a:t>
            </a:r>
          </a:p>
          <a:p>
            <a:pPr marL="800100" lvl="1" indent="-342900">
              <a:spcAft>
                <a:spcPts val="1200"/>
              </a:spcAft>
              <a:buFont typeface="Wingdings" panose="05000000000000000000" pitchFamily="2" charset="2"/>
              <a:buChar char="§"/>
            </a:pPr>
            <a:r>
              <a:rPr lang="de-DE" sz="2400" dirty="0">
                <a:solidFill>
                  <a:srgbClr val="151C2C"/>
                </a:solidFill>
                <a:latin typeface="Arial" panose="020B0604020202020204"/>
              </a:rPr>
              <a:t>Release 2.93 		KW 2/2024</a:t>
            </a:r>
          </a:p>
          <a:p>
            <a:pPr marL="800100" lvl="1" indent="-342900">
              <a:spcAft>
                <a:spcPts val="1200"/>
              </a:spcAft>
              <a:buFont typeface="Wingdings" panose="05000000000000000000" pitchFamily="2" charset="2"/>
              <a:buChar char="§"/>
            </a:pPr>
            <a:r>
              <a:rPr lang="de-DE" sz="2400" dirty="0">
                <a:solidFill>
                  <a:srgbClr val="151C2C"/>
                </a:solidFill>
                <a:latin typeface="Arial" panose="020B0604020202020204"/>
              </a:rPr>
              <a:t>Update 2.93.1		Ende Q2-2024		</a:t>
            </a:r>
            <a:r>
              <a:rPr lang="de-DE" sz="2800" dirty="0">
                <a:solidFill>
                  <a:srgbClr val="151C2C"/>
                </a:solidFill>
                <a:latin typeface="Arial" panose="020B0604020202020204"/>
              </a:rPr>
              <a:t> 	</a:t>
            </a:r>
          </a:p>
          <a:p>
            <a:pPr>
              <a:spcAft>
                <a:spcPts val="1200"/>
              </a:spcAft>
            </a:pPr>
            <a:endParaRPr lang="en-DE" sz="2800" dirty="0">
              <a:solidFill>
                <a:srgbClr val="151C2C"/>
              </a:solidFill>
              <a:latin typeface="Arial" panose="020B0604020202020204"/>
            </a:endParaRPr>
          </a:p>
        </p:txBody>
      </p:sp>
      <p:pic>
        <p:nvPicPr>
          <p:cNvPr id="39" name="Picture 38" descr="A black and white icon of hands shaking&#10;&#10;Description automatically generated">
            <a:extLst>
              <a:ext uri="{FF2B5EF4-FFF2-40B4-BE49-F238E27FC236}">
                <a16:creationId xmlns:a16="http://schemas.microsoft.com/office/drawing/2014/main" id="{287FC430-B980-627C-D3B7-5900C901BA37}"/>
              </a:ext>
            </a:extLst>
          </p:cNvPr>
          <p:cNvPicPr>
            <a:picLocks noChangeAspect="1"/>
          </p:cNvPicPr>
          <p:nvPr/>
        </p:nvPicPr>
        <p:blipFill>
          <a:blip r:embed="rId4"/>
          <a:stretch>
            <a:fillRect/>
          </a:stretch>
        </p:blipFill>
        <p:spPr>
          <a:xfrm>
            <a:off x="12043612" y="2415121"/>
            <a:ext cx="3645276" cy="3389253"/>
          </a:xfrm>
          <a:prstGeom prst="rect">
            <a:avLst/>
          </a:prstGeom>
        </p:spPr>
      </p:pic>
    </p:spTree>
    <p:extLst>
      <p:ext uri="{BB962C8B-B14F-4D97-AF65-F5344CB8AC3E}">
        <p14:creationId xmlns:p14="http://schemas.microsoft.com/office/powerpoint/2010/main" val="38430483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a:t>Infor COM &amp; </a:t>
            </a:r>
            <a:r>
              <a:rPr lang="en-US" dirty="0" err="1"/>
              <a:t>d.velop</a:t>
            </a:r>
            <a:r>
              <a:rPr lang="en-US" dirty="0"/>
              <a:t> (1) </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85" name="TextBox 84">
            <a:extLst>
              <a:ext uri="{FF2B5EF4-FFF2-40B4-BE49-F238E27FC236}">
                <a16:creationId xmlns:a16="http://schemas.microsoft.com/office/drawing/2014/main" id="{DE224CC9-F413-C4A5-9B38-9DB58200BB2C}"/>
              </a:ext>
            </a:extLst>
          </p:cNvPr>
          <p:cNvSpPr txBox="1"/>
          <p:nvPr/>
        </p:nvSpPr>
        <p:spPr>
          <a:xfrm>
            <a:off x="1160616" y="2468411"/>
            <a:ext cx="13490708" cy="2862322"/>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Produktportfolio wurde in 2023 erweitert, z.B.</a:t>
            </a:r>
          </a:p>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d.velop process studio</a:t>
            </a:r>
          </a:p>
          <a:p>
            <a:pPr marL="800100" lvl="1" indent="-342900">
              <a:spcAft>
                <a:spcPts val="1200"/>
              </a:spcAft>
              <a:buFont typeface="Wingdings" panose="05000000000000000000" pitchFamily="2" charset="2"/>
              <a:buChar char="§"/>
            </a:pPr>
            <a:r>
              <a:rPr lang="de-DE" sz="2800" dirty="0">
                <a:solidFill>
                  <a:srgbClr val="151C2C"/>
                </a:solidFill>
                <a:latin typeface="Arial" panose="020B0604020202020204"/>
              </a:rPr>
              <a:t>No-or low-Code zur Automatisierung von </a:t>
            </a:r>
          </a:p>
          <a:p>
            <a:pPr lvl="1">
              <a:spcAft>
                <a:spcPts val="1200"/>
              </a:spcAft>
            </a:pPr>
            <a:r>
              <a:rPr lang="de-DE" sz="2800" dirty="0">
                <a:solidFill>
                  <a:srgbClr val="151C2C"/>
                </a:solidFill>
                <a:latin typeface="Arial" panose="020B0604020202020204"/>
              </a:rPr>
              <a:t>   Standardabläufen</a:t>
            </a:r>
          </a:p>
          <a:p>
            <a:pPr>
              <a:spcAft>
                <a:spcPts val="1200"/>
              </a:spcAft>
            </a:pPr>
            <a:endParaRPr lang="en-DE" sz="2800" dirty="0">
              <a:solidFill>
                <a:srgbClr val="151C2C"/>
              </a:solidFill>
              <a:latin typeface="Arial" panose="020B0604020202020204"/>
            </a:endParaRPr>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sp>
        <p:nvSpPr>
          <p:cNvPr id="33" name="TextBox 32">
            <a:extLst>
              <a:ext uri="{FF2B5EF4-FFF2-40B4-BE49-F238E27FC236}">
                <a16:creationId xmlns:a16="http://schemas.microsoft.com/office/drawing/2014/main" id="{8D4D292B-AEF6-483E-1E71-D17F047D3E43}"/>
              </a:ext>
            </a:extLst>
          </p:cNvPr>
          <p:cNvSpPr txBox="1"/>
          <p:nvPr/>
        </p:nvSpPr>
        <p:spPr>
          <a:xfrm>
            <a:off x="1160616" y="5855583"/>
            <a:ext cx="13490708" cy="2277547"/>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Kündigung d.3 API seitens d.velop</a:t>
            </a:r>
          </a:p>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Was bedeutet das für Infor COM?</a:t>
            </a:r>
          </a:p>
          <a:p>
            <a:pPr>
              <a:spcAft>
                <a:spcPts val="1200"/>
              </a:spcAft>
            </a:pPr>
            <a:r>
              <a:rPr lang="de-DE" sz="2800" dirty="0">
                <a:solidFill>
                  <a:srgbClr val="151C2C"/>
                </a:solidFill>
                <a:latin typeface="Arial" panose="020B0604020202020204"/>
              </a:rPr>
              <a:t> 	</a:t>
            </a:r>
          </a:p>
          <a:p>
            <a:pPr>
              <a:spcAft>
                <a:spcPts val="1200"/>
              </a:spcAft>
            </a:pPr>
            <a:endParaRPr lang="en-DE" sz="2800" dirty="0">
              <a:solidFill>
                <a:srgbClr val="151C2C"/>
              </a:solidFill>
              <a:latin typeface="Arial" panose="020B0604020202020204"/>
            </a:endParaRPr>
          </a:p>
        </p:txBody>
      </p:sp>
      <p:pic>
        <p:nvPicPr>
          <p:cNvPr id="5" name="Picture 4" descr="A black and grey logo&#10;&#10;Description automatically generated">
            <a:extLst>
              <a:ext uri="{FF2B5EF4-FFF2-40B4-BE49-F238E27FC236}">
                <a16:creationId xmlns:a16="http://schemas.microsoft.com/office/drawing/2014/main" id="{E3703D8B-4DF6-82B2-0239-3761ED5897D5}"/>
              </a:ext>
            </a:extLst>
          </p:cNvPr>
          <p:cNvPicPr>
            <a:picLocks noChangeAspect="1"/>
          </p:cNvPicPr>
          <p:nvPr/>
        </p:nvPicPr>
        <p:blipFill>
          <a:blip r:embed="rId4"/>
          <a:stretch>
            <a:fillRect/>
          </a:stretch>
        </p:blipFill>
        <p:spPr>
          <a:xfrm>
            <a:off x="14097365" y="1406257"/>
            <a:ext cx="1992199" cy="739327"/>
          </a:xfrm>
          <a:prstGeom prst="rect">
            <a:avLst/>
          </a:prstGeom>
        </p:spPr>
      </p:pic>
      <p:sp>
        <p:nvSpPr>
          <p:cNvPr id="9" name="Rectangle 5">
            <a:extLst>
              <a:ext uri="{FF2B5EF4-FFF2-40B4-BE49-F238E27FC236}">
                <a16:creationId xmlns:a16="http://schemas.microsoft.com/office/drawing/2014/main" id="{5EE39659-0723-F9AB-231C-36360F53A22C}"/>
              </a:ext>
            </a:extLst>
          </p:cNvPr>
          <p:cNvSpPr>
            <a:spLocks noChangeArrowheads="1"/>
          </p:cNvSpPr>
          <p:nvPr/>
        </p:nvSpPr>
        <p:spPr bwMode="auto">
          <a:xfrm>
            <a:off x="11249526" y="2692939"/>
            <a:ext cx="14576096"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800" b="0" i="0" u="none" strike="noStrike" cap="none" normalizeH="0" baseline="0" dirty="0">
                <a:ln>
                  <a:noFill/>
                </a:ln>
                <a:solidFill>
                  <a:schemeClr val="tx1"/>
                </a:solidFill>
                <a:effectLst/>
                <a:latin typeface="Arial" panose="020B0604020202020204" pitchFamily="34" charset="0"/>
              </a:rPr>
              <a:t>  </a:t>
            </a:r>
            <a:r>
              <a:rPr kumimoji="0" lang="en-DE" altLang="en-DE" sz="13500" b="0" i="0" u="none" strike="noStrike" cap="none" normalizeH="0" baseline="0" dirty="0">
                <a:ln>
                  <a:noFill/>
                </a:ln>
                <a:solidFill>
                  <a:schemeClr val="tx1"/>
                </a:solidFill>
                <a:effectLst/>
                <a:latin typeface="Arial" panose="020B0604020202020204" pitchFamily="34" charset="0"/>
              </a:rPr>
              <a:t>        </a:t>
            </a:r>
            <a:endParaRPr kumimoji="0" lang="en-DE" altLang="en-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DE" altLang="en-DE" sz="1800" b="0" i="0" u="none" strike="noStrike" cap="none" normalizeH="0" baseline="0" dirty="0">
              <a:ln>
                <a:noFill/>
              </a:ln>
              <a:solidFill>
                <a:schemeClr val="tx1"/>
              </a:solidFill>
              <a:effectLst/>
              <a:latin typeface="Arial" panose="020B0604020202020204" pitchFamily="34" charset="0"/>
            </a:endParaRPr>
          </a:p>
        </p:txBody>
      </p:sp>
      <p:pic>
        <p:nvPicPr>
          <p:cNvPr id="11" name="Picture 10" descr="A screenshot of a computer&#10;&#10;Description automatically generated">
            <a:extLst>
              <a:ext uri="{FF2B5EF4-FFF2-40B4-BE49-F238E27FC236}">
                <a16:creationId xmlns:a16="http://schemas.microsoft.com/office/drawing/2014/main" id="{4376F088-5A62-5CA4-1DE5-ED725A729D07}"/>
              </a:ext>
            </a:extLst>
          </p:cNvPr>
          <p:cNvPicPr>
            <a:picLocks noChangeAspect="1"/>
          </p:cNvPicPr>
          <p:nvPr/>
        </p:nvPicPr>
        <p:blipFill>
          <a:blip r:embed="rId5"/>
          <a:stretch>
            <a:fillRect/>
          </a:stretch>
        </p:blipFill>
        <p:spPr>
          <a:xfrm>
            <a:off x="10456843" y="2123146"/>
            <a:ext cx="5711031" cy="2274912"/>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7EA293B3-0DF6-0A72-62F9-3D80BC289FD9}"/>
              </a:ext>
            </a:extLst>
          </p:cNvPr>
          <p:cNvPicPr>
            <a:picLocks noChangeAspect="1"/>
          </p:cNvPicPr>
          <p:nvPr/>
        </p:nvPicPr>
        <p:blipFill>
          <a:blip r:embed="rId6"/>
          <a:stretch>
            <a:fillRect/>
          </a:stretch>
        </p:blipFill>
        <p:spPr>
          <a:xfrm>
            <a:off x="8035975" y="4826714"/>
            <a:ext cx="8131899" cy="4119578"/>
          </a:xfrm>
          <a:prstGeom prst="rect">
            <a:avLst/>
          </a:prstGeom>
        </p:spPr>
      </p:pic>
    </p:spTree>
    <p:extLst>
      <p:ext uri="{BB962C8B-B14F-4D97-AF65-F5344CB8AC3E}">
        <p14:creationId xmlns:p14="http://schemas.microsoft.com/office/powerpoint/2010/main" val="5233613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a:t>Infor COM &amp; </a:t>
            </a:r>
            <a:r>
              <a:rPr lang="en-US" dirty="0" err="1"/>
              <a:t>d.velop</a:t>
            </a:r>
            <a:r>
              <a:rPr lang="en-US" dirty="0"/>
              <a:t> (2) </a:t>
            </a:r>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3"/>
          <a:stretch>
            <a:fillRect/>
          </a:stretch>
        </p:blipFill>
        <p:spPr>
          <a:xfrm>
            <a:off x="14097365" y="97586"/>
            <a:ext cx="2070509" cy="931729"/>
          </a:xfrm>
          <a:prstGeom prst="rect">
            <a:avLst/>
          </a:prstGeom>
        </p:spPr>
      </p:pic>
      <p:sp>
        <p:nvSpPr>
          <p:cNvPr id="33" name="TextBox 32">
            <a:extLst>
              <a:ext uri="{FF2B5EF4-FFF2-40B4-BE49-F238E27FC236}">
                <a16:creationId xmlns:a16="http://schemas.microsoft.com/office/drawing/2014/main" id="{8D4D292B-AEF6-483E-1E71-D17F047D3E43}"/>
              </a:ext>
            </a:extLst>
          </p:cNvPr>
          <p:cNvSpPr txBox="1"/>
          <p:nvPr/>
        </p:nvSpPr>
        <p:spPr>
          <a:xfrm>
            <a:off x="642274" y="6340815"/>
            <a:ext cx="13490708" cy="2277547"/>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Auswirkungen auf die COM-Versionen#</a:t>
            </a:r>
          </a:p>
          <a:p>
            <a:pPr marL="342900" indent="-342900">
              <a:spcAft>
                <a:spcPts val="1200"/>
              </a:spcAft>
              <a:buFont typeface="Wingdings" panose="05000000000000000000" pitchFamily="2" charset="2"/>
              <a:buChar char="§"/>
            </a:pPr>
            <a:r>
              <a:rPr lang="de-DE" sz="2800" dirty="0">
                <a:solidFill>
                  <a:srgbClr val="151C2C"/>
                </a:solidFill>
                <a:latin typeface="Arial" panose="020B0604020202020204"/>
              </a:rPr>
              <a:t>Fokus bitte auch auf Current in 2024</a:t>
            </a:r>
          </a:p>
          <a:p>
            <a:pPr>
              <a:spcAft>
                <a:spcPts val="1200"/>
              </a:spcAft>
            </a:pPr>
            <a:r>
              <a:rPr lang="de-DE" sz="2800" dirty="0">
                <a:solidFill>
                  <a:srgbClr val="151C2C"/>
                </a:solidFill>
                <a:latin typeface="Arial" panose="020B0604020202020204"/>
              </a:rPr>
              <a:t>	</a:t>
            </a:r>
          </a:p>
          <a:p>
            <a:pPr>
              <a:spcAft>
                <a:spcPts val="1200"/>
              </a:spcAft>
            </a:pPr>
            <a:endParaRPr lang="en-DE" sz="2800" dirty="0">
              <a:solidFill>
                <a:srgbClr val="151C2C"/>
              </a:solidFill>
              <a:latin typeface="Arial" panose="020B0604020202020204"/>
            </a:endParaRPr>
          </a:p>
        </p:txBody>
      </p:sp>
      <p:pic>
        <p:nvPicPr>
          <p:cNvPr id="5" name="Picture 4" descr="A black and grey logo&#10;&#10;Description automatically generated">
            <a:extLst>
              <a:ext uri="{FF2B5EF4-FFF2-40B4-BE49-F238E27FC236}">
                <a16:creationId xmlns:a16="http://schemas.microsoft.com/office/drawing/2014/main" id="{E3703D8B-4DF6-82B2-0239-3761ED5897D5}"/>
              </a:ext>
            </a:extLst>
          </p:cNvPr>
          <p:cNvPicPr>
            <a:picLocks noChangeAspect="1"/>
          </p:cNvPicPr>
          <p:nvPr/>
        </p:nvPicPr>
        <p:blipFill>
          <a:blip r:embed="rId4"/>
          <a:stretch>
            <a:fillRect/>
          </a:stretch>
        </p:blipFill>
        <p:spPr>
          <a:xfrm>
            <a:off x="14097365" y="1406257"/>
            <a:ext cx="1992199" cy="739327"/>
          </a:xfrm>
          <a:prstGeom prst="rect">
            <a:avLst/>
          </a:prstGeom>
        </p:spPr>
      </p:pic>
      <p:sp>
        <p:nvSpPr>
          <p:cNvPr id="9" name="Rectangle 5">
            <a:extLst>
              <a:ext uri="{FF2B5EF4-FFF2-40B4-BE49-F238E27FC236}">
                <a16:creationId xmlns:a16="http://schemas.microsoft.com/office/drawing/2014/main" id="{5EE39659-0723-F9AB-231C-36360F53A22C}"/>
              </a:ext>
            </a:extLst>
          </p:cNvPr>
          <p:cNvSpPr>
            <a:spLocks noChangeArrowheads="1"/>
          </p:cNvSpPr>
          <p:nvPr/>
        </p:nvSpPr>
        <p:spPr bwMode="auto">
          <a:xfrm>
            <a:off x="11249526" y="2692939"/>
            <a:ext cx="14576096"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800" b="0" i="0" u="none" strike="noStrike" cap="none" normalizeH="0" baseline="0" dirty="0">
                <a:ln>
                  <a:noFill/>
                </a:ln>
                <a:solidFill>
                  <a:schemeClr val="tx1"/>
                </a:solidFill>
                <a:effectLst/>
                <a:latin typeface="Arial" panose="020B0604020202020204" pitchFamily="34" charset="0"/>
              </a:rPr>
              <a:t>  </a:t>
            </a:r>
            <a:r>
              <a:rPr kumimoji="0" lang="en-DE" altLang="en-DE" sz="13500" b="0" i="0" u="none" strike="noStrike" cap="none" normalizeH="0" baseline="0" dirty="0">
                <a:ln>
                  <a:noFill/>
                </a:ln>
                <a:solidFill>
                  <a:schemeClr val="tx1"/>
                </a:solidFill>
                <a:effectLst/>
                <a:latin typeface="Arial" panose="020B0604020202020204" pitchFamily="34" charset="0"/>
              </a:rPr>
              <a:t>        </a:t>
            </a:r>
            <a:endParaRPr kumimoji="0" lang="en-DE" altLang="en-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DE" altLang="en-DE" sz="1800" b="0" i="0" u="none" strike="noStrike" cap="none" normalizeH="0" baseline="0" dirty="0">
              <a:ln>
                <a:noFill/>
              </a:ln>
              <a:solidFill>
                <a:schemeClr val="tx1"/>
              </a:solidFill>
              <a:effectLst/>
              <a:latin typeface="Arial" panose="020B0604020202020204" pitchFamily="34" charset="0"/>
            </a:endParaRPr>
          </a:p>
        </p:txBody>
      </p:sp>
      <p:pic>
        <p:nvPicPr>
          <p:cNvPr id="7" name="Picture 6" descr="A text on a white background&#10;&#10;Description automatically generated">
            <a:extLst>
              <a:ext uri="{FF2B5EF4-FFF2-40B4-BE49-F238E27FC236}">
                <a16:creationId xmlns:a16="http://schemas.microsoft.com/office/drawing/2014/main" id="{88C3E1A9-DD76-16DF-43D2-A057BFFD2BDA}"/>
              </a:ext>
            </a:extLst>
          </p:cNvPr>
          <p:cNvPicPr>
            <a:picLocks noChangeAspect="1"/>
          </p:cNvPicPr>
          <p:nvPr/>
        </p:nvPicPr>
        <p:blipFill>
          <a:blip r:embed="rId5"/>
          <a:stretch>
            <a:fillRect/>
          </a:stretch>
        </p:blipFill>
        <p:spPr>
          <a:xfrm>
            <a:off x="642274" y="2554780"/>
            <a:ext cx="15211446" cy="2904421"/>
          </a:xfrm>
          <a:prstGeom prst="rect">
            <a:avLst/>
          </a:prstGeom>
        </p:spPr>
      </p:pic>
      <p:sp>
        <p:nvSpPr>
          <p:cNvPr id="8" name="TextBox 7">
            <a:extLst>
              <a:ext uri="{FF2B5EF4-FFF2-40B4-BE49-F238E27FC236}">
                <a16:creationId xmlns:a16="http://schemas.microsoft.com/office/drawing/2014/main" id="{77862E97-999F-8E40-6808-AF491FE4C1D5}"/>
              </a:ext>
            </a:extLst>
          </p:cNvPr>
          <p:cNvSpPr txBox="1"/>
          <p:nvPr/>
        </p:nvSpPr>
        <p:spPr>
          <a:xfrm>
            <a:off x="744534" y="2074845"/>
            <a:ext cx="13490708" cy="1692771"/>
          </a:xfrm>
          <a:prstGeom prst="rect">
            <a:avLst/>
          </a:prstGeom>
          <a:noFill/>
        </p:spPr>
        <p:txBody>
          <a:bodyPr wrap="square" rtlCol="0">
            <a:spAutoFit/>
          </a:bodyPr>
          <a:lstStyle/>
          <a:p>
            <a:pPr>
              <a:spcAft>
                <a:spcPts val="1200"/>
              </a:spcAft>
            </a:pPr>
            <a:r>
              <a:rPr lang="de-DE" sz="2800" dirty="0">
                <a:solidFill>
                  <a:srgbClr val="151C2C"/>
                </a:solidFill>
                <a:latin typeface="Arial" panose="020B0604020202020204"/>
              </a:rPr>
              <a:t>Aktuell von d.velop veröffentlichte Termine:</a:t>
            </a:r>
          </a:p>
          <a:p>
            <a:pPr>
              <a:spcAft>
                <a:spcPts val="1200"/>
              </a:spcAft>
            </a:pPr>
            <a:r>
              <a:rPr lang="de-DE" sz="2800" dirty="0">
                <a:solidFill>
                  <a:srgbClr val="151C2C"/>
                </a:solidFill>
                <a:latin typeface="Arial" panose="020B0604020202020204"/>
              </a:rPr>
              <a:t> 	</a:t>
            </a:r>
          </a:p>
          <a:p>
            <a:pPr>
              <a:spcAft>
                <a:spcPts val="1200"/>
              </a:spcAft>
            </a:pPr>
            <a:endParaRPr lang="en-DE" sz="2800" dirty="0">
              <a:solidFill>
                <a:srgbClr val="151C2C"/>
              </a:solidFill>
              <a:latin typeface="Arial" panose="020B0604020202020204"/>
            </a:endParaRPr>
          </a:p>
        </p:txBody>
      </p:sp>
      <p:pic>
        <p:nvPicPr>
          <p:cNvPr id="12" name="Picture 11" descr="A screenshot of a computer&#10;&#10;Description automatically generated">
            <a:extLst>
              <a:ext uri="{FF2B5EF4-FFF2-40B4-BE49-F238E27FC236}">
                <a16:creationId xmlns:a16="http://schemas.microsoft.com/office/drawing/2014/main" id="{A8666443-F910-95D0-81DE-456196549AB6}"/>
              </a:ext>
            </a:extLst>
          </p:cNvPr>
          <p:cNvPicPr>
            <a:picLocks noChangeAspect="1"/>
          </p:cNvPicPr>
          <p:nvPr/>
        </p:nvPicPr>
        <p:blipFill>
          <a:blip r:embed="rId6"/>
          <a:stretch>
            <a:fillRect/>
          </a:stretch>
        </p:blipFill>
        <p:spPr>
          <a:xfrm>
            <a:off x="7604889" y="5201548"/>
            <a:ext cx="6411961" cy="3011285"/>
          </a:xfrm>
          <a:prstGeom prst="rect">
            <a:avLst/>
          </a:prstGeom>
        </p:spPr>
      </p:pic>
    </p:spTree>
    <p:extLst>
      <p:ext uri="{BB962C8B-B14F-4D97-AF65-F5344CB8AC3E}">
        <p14:creationId xmlns:p14="http://schemas.microsoft.com/office/powerpoint/2010/main" val="38992270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a:extLst>
              <a:ext uri="{FF2B5EF4-FFF2-40B4-BE49-F238E27FC236}">
                <a16:creationId xmlns:a16="http://schemas.microsoft.com/office/drawing/2014/main" id="{1CCA9CC0-66A9-B24B-9C1C-F532B66C457C}"/>
              </a:ext>
            </a:extLst>
          </p:cNvPr>
          <p:cNvSpPr>
            <a:spLocks noChangeArrowheads="1"/>
          </p:cNvSpPr>
          <p:nvPr/>
        </p:nvSpPr>
        <p:spPr bwMode="auto">
          <a:xfrm>
            <a:off x="11793790" y="4568417"/>
            <a:ext cx="940297" cy="444316"/>
          </a:xfrm>
          <a:prstGeom prst="rect">
            <a:avLst/>
          </a:prstGeom>
          <a:solidFill>
            <a:schemeClr val="accent6">
              <a:lumMod val="90000"/>
            </a:schemeClr>
          </a:solidFill>
          <a:ln/>
          <a:effectLst/>
        </p:spPr>
        <p:style>
          <a:lnRef idx="0">
            <a:schemeClr val="accent2"/>
          </a:lnRef>
          <a:fillRef idx="3">
            <a:schemeClr val="accent2"/>
          </a:fillRef>
          <a:effectRef idx="3">
            <a:schemeClr val="accent2"/>
          </a:effectRef>
          <a:fontRef idx="minor">
            <a:schemeClr val="lt1"/>
          </a:fontRef>
        </p:style>
        <p:txBody>
          <a:bodyPr wrap="square" lIns="0" tIns="0" rIns="0" bIns="0" anchor="ctr">
            <a:noAutofit/>
          </a:bodyPr>
          <a:lstStyle/>
          <a:p>
            <a:pPr algn="ctr" eaLnBrk="1"/>
            <a:endParaRPr lang="en-US" altLang="en-US"/>
          </a:p>
        </p:txBody>
      </p:sp>
      <p:sp>
        <p:nvSpPr>
          <p:cNvPr id="84" name="TextBox 46">
            <a:extLst>
              <a:ext uri="{FF2B5EF4-FFF2-40B4-BE49-F238E27FC236}">
                <a16:creationId xmlns:a16="http://schemas.microsoft.com/office/drawing/2014/main" id="{0D6DB6AD-96A0-C649-8374-88126761A749}"/>
              </a:ext>
            </a:extLst>
          </p:cNvPr>
          <p:cNvSpPr txBox="1">
            <a:spLocks noChangeArrowheads="1"/>
          </p:cNvSpPr>
          <p:nvPr/>
        </p:nvSpPr>
        <p:spPr bwMode="auto">
          <a:xfrm>
            <a:off x="11926006" y="7525790"/>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77" name="Rounded Rectangle 76">
            <a:extLst>
              <a:ext uri="{FF2B5EF4-FFF2-40B4-BE49-F238E27FC236}">
                <a16:creationId xmlns:a16="http://schemas.microsoft.com/office/drawing/2014/main" id="{E58B8D0F-7B21-EB44-8D51-221003722835}"/>
              </a:ext>
            </a:extLst>
          </p:cNvPr>
          <p:cNvSpPr>
            <a:spLocks noChangeArrowheads="1"/>
          </p:cNvSpPr>
          <p:nvPr/>
        </p:nvSpPr>
        <p:spPr bwMode="auto">
          <a:xfrm>
            <a:off x="1344162" y="4559109"/>
            <a:ext cx="837194" cy="444316"/>
          </a:xfrm>
          <a:prstGeom prst="rect">
            <a:avLst/>
          </a:prstGeom>
          <a:solidFill>
            <a:schemeClr val="accent3"/>
          </a:solidFill>
          <a:ln/>
          <a:effectLst/>
        </p:spPr>
        <p:style>
          <a:lnRef idx="0">
            <a:schemeClr val="accent2"/>
          </a:lnRef>
          <a:fillRef idx="3">
            <a:schemeClr val="accent2"/>
          </a:fillRef>
          <a:effectRef idx="3">
            <a:schemeClr val="accent2"/>
          </a:effectRef>
          <a:fontRef idx="minor">
            <a:schemeClr val="lt1"/>
          </a:fontRef>
        </p:style>
        <p:txBody>
          <a:bodyPr wrap="square" lIns="0" tIns="0" rIns="0" bIns="0" anchor="ctr">
            <a:noAutofit/>
          </a:bodyPr>
          <a:lstStyle/>
          <a:p>
            <a:pPr algn="ctr" eaLnBrk="1"/>
            <a:endParaRPr lang="en-US" altLang="en-US"/>
          </a:p>
        </p:txBody>
      </p:sp>
      <p:sp>
        <p:nvSpPr>
          <p:cNvPr id="78" name="TextBox 46">
            <a:extLst>
              <a:ext uri="{FF2B5EF4-FFF2-40B4-BE49-F238E27FC236}">
                <a16:creationId xmlns:a16="http://schemas.microsoft.com/office/drawing/2014/main" id="{27C8A4B8-59B8-5042-BD80-1DB292EB2A70}"/>
              </a:ext>
            </a:extLst>
          </p:cNvPr>
          <p:cNvSpPr txBox="1">
            <a:spLocks noChangeArrowheads="1"/>
          </p:cNvSpPr>
          <p:nvPr/>
        </p:nvSpPr>
        <p:spPr bwMode="auto">
          <a:xfrm>
            <a:off x="8443482" y="7525790"/>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74" name="Rounded Rectangle 73">
            <a:extLst>
              <a:ext uri="{FF2B5EF4-FFF2-40B4-BE49-F238E27FC236}">
                <a16:creationId xmlns:a16="http://schemas.microsoft.com/office/drawing/2014/main" id="{1B0370C3-6F2A-9042-ACE5-5A38A16A1E41}"/>
              </a:ext>
            </a:extLst>
          </p:cNvPr>
          <p:cNvSpPr>
            <a:spLocks noChangeArrowheads="1"/>
          </p:cNvSpPr>
          <p:nvPr/>
        </p:nvSpPr>
        <p:spPr bwMode="auto">
          <a:xfrm>
            <a:off x="8414371" y="4556685"/>
            <a:ext cx="837196" cy="444316"/>
          </a:xfrm>
          <a:prstGeom prst="rect">
            <a:avLst/>
          </a:prstGeom>
          <a:solidFill>
            <a:schemeClr val="accent4">
              <a:lumMod val="40000"/>
              <a:lumOff val="60000"/>
            </a:schemeClr>
          </a:solidFill>
          <a:ln/>
          <a:effectLst/>
        </p:spPr>
        <p:style>
          <a:lnRef idx="0">
            <a:schemeClr val="accent2"/>
          </a:lnRef>
          <a:fillRef idx="3">
            <a:schemeClr val="accent2"/>
          </a:fillRef>
          <a:effectRef idx="3">
            <a:schemeClr val="accent2"/>
          </a:effectRef>
          <a:fontRef idx="minor">
            <a:schemeClr val="lt1"/>
          </a:fontRef>
        </p:style>
        <p:txBody>
          <a:bodyPr wrap="square" lIns="0" tIns="0" rIns="0" bIns="0" anchor="ctr">
            <a:noAutofit/>
          </a:bodyPr>
          <a:lstStyle/>
          <a:p>
            <a:pPr algn="ctr" eaLnBrk="1"/>
            <a:endParaRPr lang="en-US" altLang="en-US" dirty="0">
              <a:highlight>
                <a:srgbClr val="808000"/>
              </a:highlight>
            </a:endParaRPr>
          </a:p>
        </p:txBody>
      </p:sp>
      <p:sp>
        <p:nvSpPr>
          <p:cNvPr id="75" name="TextBox 46">
            <a:extLst>
              <a:ext uri="{FF2B5EF4-FFF2-40B4-BE49-F238E27FC236}">
                <a16:creationId xmlns:a16="http://schemas.microsoft.com/office/drawing/2014/main" id="{EF078EE0-8C94-A14F-A093-8DA354C31D48}"/>
              </a:ext>
            </a:extLst>
          </p:cNvPr>
          <p:cNvSpPr txBox="1">
            <a:spLocks noChangeArrowheads="1"/>
          </p:cNvSpPr>
          <p:nvPr/>
        </p:nvSpPr>
        <p:spPr bwMode="auto">
          <a:xfrm>
            <a:off x="4622482" y="8467879"/>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44" name="Rounded Rectangle 43">
            <a:extLst>
              <a:ext uri="{FF2B5EF4-FFF2-40B4-BE49-F238E27FC236}">
                <a16:creationId xmlns:a16="http://schemas.microsoft.com/office/drawing/2014/main" id="{75CB5DF1-9301-E948-A63F-B1F69CB46821}"/>
              </a:ext>
            </a:extLst>
          </p:cNvPr>
          <p:cNvSpPr>
            <a:spLocks noChangeArrowheads="1"/>
          </p:cNvSpPr>
          <p:nvPr/>
        </p:nvSpPr>
        <p:spPr bwMode="auto">
          <a:xfrm>
            <a:off x="4861684" y="4519867"/>
            <a:ext cx="930214" cy="444316"/>
          </a:xfrm>
          <a:prstGeom prst="rect">
            <a:avLst/>
          </a:prstGeom>
          <a:solidFill>
            <a:schemeClr val="accent2"/>
          </a:solidFill>
          <a:ln/>
          <a:effectLst/>
        </p:spPr>
        <p:style>
          <a:lnRef idx="0">
            <a:schemeClr val="accent2"/>
          </a:lnRef>
          <a:fillRef idx="3">
            <a:schemeClr val="accent2"/>
          </a:fillRef>
          <a:effectRef idx="3">
            <a:schemeClr val="accent2"/>
          </a:effectRef>
          <a:fontRef idx="minor">
            <a:schemeClr val="lt1"/>
          </a:fontRef>
        </p:style>
        <p:txBody>
          <a:bodyPr wrap="square" lIns="0" tIns="0" rIns="0" bIns="0" anchor="ctr">
            <a:noAutofit/>
          </a:bodyPr>
          <a:lstStyle/>
          <a:p>
            <a:pPr algn="ctr" eaLnBrk="1"/>
            <a:endParaRPr lang="en-US" altLang="en-US"/>
          </a:p>
        </p:txBody>
      </p:sp>
      <p:sp>
        <p:nvSpPr>
          <p:cNvPr id="46" name="TextBox 46">
            <a:extLst>
              <a:ext uri="{FF2B5EF4-FFF2-40B4-BE49-F238E27FC236}">
                <a16:creationId xmlns:a16="http://schemas.microsoft.com/office/drawing/2014/main" id="{6FD04CE4-66D7-F948-9995-C82D10CDFCA9}"/>
              </a:ext>
            </a:extLst>
          </p:cNvPr>
          <p:cNvSpPr txBox="1">
            <a:spLocks noChangeArrowheads="1"/>
          </p:cNvSpPr>
          <p:nvPr/>
        </p:nvSpPr>
        <p:spPr bwMode="auto">
          <a:xfrm>
            <a:off x="4960958" y="7525790"/>
            <a:ext cx="1270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1200" dirty="0">
                <a:solidFill>
                  <a:schemeClr val="bg1"/>
                </a:solidFill>
                <a:latin typeface="+mn-lt"/>
                <a:ea typeface="Roboto Black" panose="02000000000000000000" pitchFamily="2" charset="0"/>
                <a:cs typeface="Impact" panose="020B0806030902050204" pitchFamily="34" charset="0"/>
              </a:rPr>
              <a:t>Read more</a:t>
            </a:r>
          </a:p>
        </p:txBody>
      </p:sp>
      <p:sp>
        <p:nvSpPr>
          <p:cNvPr id="2" name="Title 1">
            <a:extLst>
              <a:ext uri="{FF2B5EF4-FFF2-40B4-BE49-F238E27FC236}">
                <a16:creationId xmlns:a16="http://schemas.microsoft.com/office/drawing/2014/main" id="{1AE49CE0-B4E6-4940-8A4E-6D67FF0616F5}"/>
              </a:ext>
            </a:extLst>
          </p:cNvPr>
          <p:cNvSpPr>
            <a:spLocks noGrp="1"/>
          </p:cNvSpPr>
          <p:nvPr>
            <p:ph type="title"/>
          </p:nvPr>
        </p:nvSpPr>
        <p:spPr>
          <a:xfrm>
            <a:off x="859535" y="1400960"/>
            <a:ext cx="13490709" cy="581698"/>
          </a:xfrm>
        </p:spPr>
        <p:txBody>
          <a:bodyPr wrap="square">
            <a:spAutoFit/>
          </a:bodyPr>
          <a:lstStyle/>
          <a:p>
            <a:r>
              <a:rPr lang="en-US" dirty="0" err="1"/>
              <a:t>Verpflichtung</a:t>
            </a:r>
            <a:r>
              <a:rPr lang="en-US" dirty="0"/>
              <a:t> </a:t>
            </a:r>
            <a:r>
              <a:rPr lang="en-US" dirty="0" err="1"/>
              <a:t>zur</a:t>
            </a:r>
            <a:r>
              <a:rPr lang="en-US" dirty="0"/>
              <a:t> </a:t>
            </a:r>
            <a:r>
              <a:rPr lang="en-US" dirty="0" err="1"/>
              <a:t>elektronischen</a:t>
            </a:r>
            <a:r>
              <a:rPr lang="en-US" dirty="0"/>
              <a:t> </a:t>
            </a:r>
            <a:r>
              <a:rPr lang="en-US" dirty="0" err="1"/>
              <a:t>Rechnungsstellung</a:t>
            </a:r>
            <a:endParaRPr lang="en-US" dirty="0"/>
          </a:p>
        </p:txBody>
      </p:sp>
      <p:sp>
        <p:nvSpPr>
          <p:cNvPr id="3" name="Text Placeholder 2">
            <a:extLst>
              <a:ext uri="{FF2B5EF4-FFF2-40B4-BE49-F238E27FC236}">
                <a16:creationId xmlns:a16="http://schemas.microsoft.com/office/drawing/2014/main" id="{A07C86A1-8980-2D4A-99A8-C65F116D56AC}"/>
              </a:ext>
            </a:extLst>
          </p:cNvPr>
          <p:cNvSpPr>
            <a:spLocks noGrp="1"/>
          </p:cNvSpPr>
          <p:nvPr>
            <p:ph type="body" sz="quarter" idx="12"/>
          </p:nvPr>
        </p:nvSpPr>
        <p:spPr>
          <a:xfrm>
            <a:off x="905256" y="757990"/>
            <a:ext cx="6701536" cy="210507"/>
          </a:xfrm>
        </p:spPr>
        <p:txBody>
          <a:bodyPr>
            <a:spAutoFit/>
          </a:bodyPr>
          <a:lstStyle/>
          <a:p>
            <a:r>
              <a:rPr lang="en-US" sz="1400" b="1" spc="49" dirty="0">
                <a:solidFill>
                  <a:schemeClr val="bg1">
                    <a:lumMod val="50000"/>
                  </a:schemeClr>
                </a:solidFill>
                <a:latin typeface="Arial"/>
                <a:cs typeface="Arial"/>
              </a:rPr>
              <a:t>Infor COM - 66. </a:t>
            </a:r>
            <a:r>
              <a:rPr lang="en-US" sz="1400" b="1" spc="49" dirty="0" err="1">
                <a:solidFill>
                  <a:schemeClr val="bg1">
                    <a:lumMod val="50000"/>
                  </a:schemeClr>
                </a:solidFill>
                <a:latin typeface="Arial"/>
                <a:cs typeface="Arial"/>
              </a:rPr>
              <a:t>Anwendertreffen</a:t>
            </a:r>
            <a:endParaRPr lang="en-US" sz="1400" b="1" spc="49" dirty="0">
              <a:solidFill>
                <a:schemeClr val="bg1">
                  <a:lumMod val="50000"/>
                </a:schemeClr>
              </a:solidFill>
              <a:latin typeface="Arial"/>
              <a:cs typeface="Arial"/>
            </a:endParaRPr>
          </a:p>
        </p:txBody>
      </p:sp>
      <p:sp>
        <p:nvSpPr>
          <p:cNvPr id="4" name="Footer Placeholder 3">
            <a:extLst>
              <a:ext uri="{FF2B5EF4-FFF2-40B4-BE49-F238E27FC236}">
                <a16:creationId xmlns:a16="http://schemas.microsoft.com/office/drawing/2014/main" id="{158930E0-62D6-5A4D-BF1B-9723E028A94A}"/>
              </a:ext>
            </a:extLst>
          </p:cNvPr>
          <p:cNvSpPr>
            <a:spLocks noGrp="1"/>
          </p:cNvSpPr>
          <p:nvPr>
            <p:ph type="ftr" sz="quarter" idx="3"/>
          </p:nvPr>
        </p:nvSpPr>
        <p:spPr>
          <a:xfrm>
            <a:off x="1438968" y="8520358"/>
            <a:ext cx="5486936" cy="138499"/>
          </a:xfrm>
          <a:prstGeom prst="rect">
            <a:avLst/>
          </a:prstGeom>
        </p:spPr>
        <p:txBody>
          <a:bodyPr vert="horz" lIns="0" tIns="0" rIns="0" bIns="0" rtlCol="0" anchor="ctr">
            <a:spAutoFit/>
          </a:bodyPr>
          <a:lstStyle>
            <a:defPPr>
              <a:defRPr lang="en-US"/>
            </a:defPPr>
            <a:lvl1pPr marL="0" algn="l" defTabSz="457200" rtl="0" eaLnBrk="1" latinLnBrk="0" hangingPunct="1">
              <a:defRPr sz="900" b="0" i="0" kern="1200">
                <a:solidFill>
                  <a:schemeClr val="tx2"/>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Winter 2022 – Corporate PowerPoint Template  |  January 2022</a:t>
            </a:r>
            <a:endParaRPr lang="en-US" dirty="0"/>
          </a:p>
        </p:txBody>
      </p:sp>
      <p:sp>
        <p:nvSpPr>
          <p:cNvPr id="5" name="Slide Number Placeholder 4">
            <a:extLst>
              <a:ext uri="{FF2B5EF4-FFF2-40B4-BE49-F238E27FC236}">
                <a16:creationId xmlns:a16="http://schemas.microsoft.com/office/drawing/2014/main" id="{655649EC-1C49-8A49-AB2D-BB5F0798327F}"/>
              </a:ext>
            </a:extLst>
          </p:cNvPr>
          <p:cNvSpPr>
            <a:spLocks noGrp="1"/>
          </p:cNvSpPr>
          <p:nvPr>
            <p:ph type="sldNum" sz="quarter" idx="4"/>
          </p:nvPr>
        </p:nvSpPr>
        <p:spPr/>
        <p:txBody>
          <a:bodyPr/>
          <a:lstStyle/>
          <a:p>
            <a:fld id="{BEEECED0-1671-3D4E-80A3-A8B03FA41274}" type="slidenum">
              <a:rPr lang="en-US" smtClean="0"/>
              <a:pPr/>
              <a:t>9</a:t>
            </a:fld>
            <a:endParaRPr lang="en-US" dirty="0"/>
          </a:p>
        </p:txBody>
      </p:sp>
      <p:cxnSp>
        <p:nvCxnSpPr>
          <p:cNvPr id="7" name="Straight Connector 6">
            <a:extLst>
              <a:ext uri="{FF2B5EF4-FFF2-40B4-BE49-F238E27FC236}">
                <a16:creationId xmlns:a16="http://schemas.microsoft.com/office/drawing/2014/main" id="{6C720472-B77B-CA46-AB6A-EDDEC0DBAA3F}"/>
              </a:ext>
            </a:extLst>
          </p:cNvPr>
          <p:cNvCxnSpPr/>
          <p:nvPr/>
        </p:nvCxnSpPr>
        <p:spPr bwMode="auto">
          <a:xfrm>
            <a:off x="1280153" y="4471981"/>
            <a:ext cx="0" cy="2098245"/>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Connector 7">
            <a:extLst>
              <a:ext uri="{FF2B5EF4-FFF2-40B4-BE49-F238E27FC236}">
                <a16:creationId xmlns:a16="http://schemas.microsoft.com/office/drawing/2014/main" id="{E5D73875-FFCD-754A-A347-0E8127CB7077}"/>
              </a:ext>
            </a:extLst>
          </p:cNvPr>
          <p:cNvCxnSpPr/>
          <p:nvPr/>
        </p:nvCxnSpPr>
        <p:spPr bwMode="auto">
          <a:xfrm>
            <a:off x="1280153" y="6922248"/>
            <a:ext cx="0" cy="704043"/>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58CB5BEC-AAD2-C741-9305-2B4FB990A861}"/>
              </a:ext>
            </a:extLst>
          </p:cNvPr>
          <p:cNvCxnSpPr/>
          <p:nvPr/>
        </p:nvCxnSpPr>
        <p:spPr bwMode="auto">
          <a:xfrm>
            <a:off x="4762677" y="4471981"/>
            <a:ext cx="0" cy="2098245"/>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a:extLst>
              <a:ext uri="{FF2B5EF4-FFF2-40B4-BE49-F238E27FC236}">
                <a16:creationId xmlns:a16="http://schemas.microsoft.com/office/drawing/2014/main" id="{BE686DA0-3922-0848-8043-05258D0CBB70}"/>
              </a:ext>
            </a:extLst>
          </p:cNvPr>
          <p:cNvCxnSpPr/>
          <p:nvPr/>
        </p:nvCxnSpPr>
        <p:spPr bwMode="auto">
          <a:xfrm>
            <a:off x="4762677" y="6922248"/>
            <a:ext cx="0" cy="704043"/>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E3FFBFB7-9D86-BD49-907F-F782B4738BE8}"/>
              </a:ext>
            </a:extLst>
          </p:cNvPr>
          <p:cNvCxnSpPr/>
          <p:nvPr/>
        </p:nvCxnSpPr>
        <p:spPr bwMode="auto">
          <a:xfrm>
            <a:off x="8245201" y="4471981"/>
            <a:ext cx="0" cy="2098245"/>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24C85C6A-504C-1A4F-9DA3-D50CBC51997F}"/>
              </a:ext>
            </a:extLst>
          </p:cNvPr>
          <p:cNvCxnSpPr/>
          <p:nvPr/>
        </p:nvCxnSpPr>
        <p:spPr bwMode="auto">
          <a:xfrm>
            <a:off x="8245201" y="6922248"/>
            <a:ext cx="0" cy="704043"/>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14998652-ABCA-A345-9BBA-18D2A680A354}"/>
              </a:ext>
            </a:extLst>
          </p:cNvPr>
          <p:cNvCxnSpPr/>
          <p:nvPr/>
        </p:nvCxnSpPr>
        <p:spPr bwMode="auto">
          <a:xfrm>
            <a:off x="11727725" y="4471981"/>
            <a:ext cx="0" cy="2098245"/>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FA6CA5B2-6C4B-4D4F-BB07-1474C0D4E494}"/>
              </a:ext>
            </a:extLst>
          </p:cNvPr>
          <p:cNvCxnSpPr/>
          <p:nvPr/>
        </p:nvCxnSpPr>
        <p:spPr bwMode="auto">
          <a:xfrm>
            <a:off x="11727725" y="6922248"/>
            <a:ext cx="0" cy="704043"/>
          </a:xfrm>
          <a:prstGeom prst="line">
            <a:avLst/>
          </a:prstGeom>
          <a:solidFill>
            <a:schemeClr val="accent1"/>
          </a:solidFill>
          <a:ln w="12700" cap="flat" cmpd="sng" algn="ctr">
            <a:solidFill>
              <a:schemeClr val="tx2"/>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Freeform 18">
            <a:extLst>
              <a:ext uri="{FF2B5EF4-FFF2-40B4-BE49-F238E27FC236}">
                <a16:creationId xmlns:a16="http://schemas.microsoft.com/office/drawing/2014/main" id="{082129C7-2CA9-9B4D-87F7-B1686EE9424C}"/>
              </a:ext>
            </a:extLst>
          </p:cNvPr>
          <p:cNvSpPr>
            <a:spLocks noChangeArrowheads="1"/>
          </p:cNvSpPr>
          <p:nvPr/>
        </p:nvSpPr>
        <p:spPr bwMode="auto">
          <a:xfrm>
            <a:off x="1216145" y="6681411"/>
            <a:ext cx="128016" cy="128016"/>
          </a:xfrm>
          <a:custGeom>
            <a:avLst/>
            <a:gdLst>
              <a:gd name="connsiteX0" fmla="*/ 66246 w 132492"/>
              <a:gd name="connsiteY0" fmla="*/ 0 h 132492"/>
              <a:gd name="connsiteX1" fmla="*/ 132492 w 132492"/>
              <a:gd name="connsiteY1" fmla="*/ 66246 h 132492"/>
              <a:gd name="connsiteX2" fmla="*/ 66246 w 132492"/>
              <a:gd name="connsiteY2" fmla="*/ 132492 h 132492"/>
              <a:gd name="connsiteX3" fmla="*/ 0 w 132492"/>
              <a:gd name="connsiteY3" fmla="*/ 66246 h 132492"/>
              <a:gd name="connsiteX4" fmla="*/ 66246 w 132492"/>
              <a:gd name="connsiteY4" fmla="*/ 0 h 13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92" h="132492">
                <a:moveTo>
                  <a:pt x="66246" y="0"/>
                </a:moveTo>
                <a:cubicBezTo>
                  <a:pt x="102833" y="0"/>
                  <a:pt x="132492" y="29659"/>
                  <a:pt x="132492" y="66246"/>
                </a:cubicBezTo>
                <a:cubicBezTo>
                  <a:pt x="132492" y="102833"/>
                  <a:pt x="102833" y="132492"/>
                  <a:pt x="66246" y="132492"/>
                </a:cubicBezTo>
                <a:cubicBezTo>
                  <a:pt x="29659" y="132492"/>
                  <a:pt x="0" y="102833"/>
                  <a:pt x="0" y="66246"/>
                </a:cubicBezTo>
                <a:cubicBezTo>
                  <a:pt x="0" y="29659"/>
                  <a:pt x="29659" y="0"/>
                  <a:pt x="66246"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20" name="Freeform 19">
            <a:extLst>
              <a:ext uri="{FF2B5EF4-FFF2-40B4-BE49-F238E27FC236}">
                <a16:creationId xmlns:a16="http://schemas.microsoft.com/office/drawing/2014/main" id="{506765D8-EE82-7C4C-ACA7-69663879D7D2}"/>
              </a:ext>
            </a:extLst>
          </p:cNvPr>
          <p:cNvSpPr>
            <a:spLocks noChangeArrowheads="1"/>
          </p:cNvSpPr>
          <p:nvPr/>
        </p:nvSpPr>
        <p:spPr bwMode="auto">
          <a:xfrm>
            <a:off x="4698669" y="6681411"/>
            <a:ext cx="128016" cy="128016"/>
          </a:xfrm>
          <a:custGeom>
            <a:avLst/>
            <a:gdLst>
              <a:gd name="connsiteX0" fmla="*/ 66157 w 132314"/>
              <a:gd name="connsiteY0" fmla="*/ 0 h 132314"/>
              <a:gd name="connsiteX1" fmla="*/ 132314 w 132314"/>
              <a:gd name="connsiteY1" fmla="*/ 66157 h 132314"/>
              <a:gd name="connsiteX2" fmla="*/ 66157 w 132314"/>
              <a:gd name="connsiteY2" fmla="*/ 132314 h 132314"/>
              <a:gd name="connsiteX3" fmla="*/ 0 w 132314"/>
              <a:gd name="connsiteY3" fmla="*/ 66157 h 132314"/>
              <a:gd name="connsiteX4" fmla="*/ 66157 w 132314"/>
              <a:gd name="connsiteY4" fmla="*/ 0 h 13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14" h="132314">
                <a:moveTo>
                  <a:pt x="66157" y="0"/>
                </a:moveTo>
                <a:cubicBezTo>
                  <a:pt x="102695" y="0"/>
                  <a:pt x="132314" y="29619"/>
                  <a:pt x="132314" y="66157"/>
                </a:cubicBezTo>
                <a:cubicBezTo>
                  <a:pt x="132314" y="102695"/>
                  <a:pt x="102695" y="132314"/>
                  <a:pt x="66157" y="132314"/>
                </a:cubicBezTo>
                <a:cubicBezTo>
                  <a:pt x="29619" y="132314"/>
                  <a:pt x="0" y="102695"/>
                  <a:pt x="0" y="66157"/>
                </a:cubicBezTo>
                <a:cubicBezTo>
                  <a:pt x="0" y="29619"/>
                  <a:pt x="29619" y="0"/>
                  <a:pt x="66157"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24" name="Freeform 23">
            <a:extLst>
              <a:ext uri="{FF2B5EF4-FFF2-40B4-BE49-F238E27FC236}">
                <a16:creationId xmlns:a16="http://schemas.microsoft.com/office/drawing/2014/main" id="{C78A3278-7863-E04A-87D2-C0C6C4E40667}"/>
              </a:ext>
            </a:extLst>
          </p:cNvPr>
          <p:cNvSpPr>
            <a:spLocks noChangeArrowheads="1"/>
          </p:cNvSpPr>
          <p:nvPr/>
        </p:nvSpPr>
        <p:spPr bwMode="auto">
          <a:xfrm>
            <a:off x="8181193" y="6681411"/>
            <a:ext cx="128016" cy="128016"/>
          </a:xfrm>
          <a:custGeom>
            <a:avLst/>
            <a:gdLst>
              <a:gd name="connsiteX0" fmla="*/ 66157 w 132314"/>
              <a:gd name="connsiteY0" fmla="*/ 0 h 132314"/>
              <a:gd name="connsiteX1" fmla="*/ 132314 w 132314"/>
              <a:gd name="connsiteY1" fmla="*/ 66157 h 132314"/>
              <a:gd name="connsiteX2" fmla="*/ 66157 w 132314"/>
              <a:gd name="connsiteY2" fmla="*/ 132314 h 132314"/>
              <a:gd name="connsiteX3" fmla="*/ 0 w 132314"/>
              <a:gd name="connsiteY3" fmla="*/ 66157 h 132314"/>
              <a:gd name="connsiteX4" fmla="*/ 66157 w 132314"/>
              <a:gd name="connsiteY4" fmla="*/ 0 h 13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14" h="132314">
                <a:moveTo>
                  <a:pt x="66157" y="0"/>
                </a:moveTo>
                <a:cubicBezTo>
                  <a:pt x="102695" y="0"/>
                  <a:pt x="132314" y="29619"/>
                  <a:pt x="132314" y="66157"/>
                </a:cubicBezTo>
                <a:cubicBezTo>
                  <a:pt x="132314" y="102695"/>
                  <a:pt x="102695" y="132314"/>
                  <a:pt x="66157" y="132314"/>
                </a:cubicBezTo>
                <a:cubicBezTo>
                  <a:pt x="29619" y="132314"/>
                  <a:pt x="0" y="102695"/>
                  <a:pt x="0" y="66157"/>
                </a:cubicBezTo>
                <a:cubicBezTo>
                  <a:pt x="0" y="29619"/>
                  <a:pt x="29619" y="0"/>
                  <a:pt x="66157"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25" name="Freeform 24">
            <a:extLst>
              <a:ext uri="{FF2B5EF4-FFF2-40B4-BE49-F238E27FC236}">
                <a16:creationId xmlns:a16="http://schemas.microsoft.com/office/drawing/2014/main" id="{D294BA73-D557-DB4F-B19D-6D9D4D92CEE8}"/>
              </a:ext>
            </a:extLst>
          </p:cNvPr>
          <p:cNvSpPr>
            <a:spLocks noChangeArrowheads="1"/>
          </p:cNvSpPr>
          <p:nvPr/>
        </p:nvSpPr>
        <p:spPr bwMode="auto">
          <a:xfrm>
            <a:off x="11663717" y="6681411"/>
            <a:ext cx="128016" cy="128016"/>
          </a:xfrm>
          <a:custGeom>
            <a:avLst/>
            <a:gdLst>
              <a:gd name="connsiteX0" fmla="*/ 66566 w 133132"/>
              <a:gd name="connsiteY0" fmla="*/ 0 h 132314"/>
              <a:gd name="connsiteX1" fmla="*/ 133132 w 133132"/>
              <a:gd name="connsiteY1" fmla="*/ 66157 h 132314"/>
              <a:gd name="connsiteX2" fmla="*/ 66566 w 133132"/>
              <a:gd name="connsiteY2" fmla="*/ 132314 h 132314"/>
              <a:gd name="connsiteX3" fmla="*/ 0 w 133132"/>
              <a:gd name="connsiteY3" fmla="*/ 66157 h 132314"/>
              <a:gd name="connsiteX4" fmla="*/ 66566 w 133132"/>
              <a:gd name="connsiteY4" fmla="*/ 0 h 13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2" h="132314">
                <a:moveTo>
                  <a:pt x="66566" y="0"/>
                </a:moveTo>
                <a:cubicBezTo>
                  <a:pt x="103329" y="0"/>
                  <a:pt x="133132" y="29619"/>
                  <a:pt x="133132" y="66157"/>
                </a:cubicBezTo>
                <a:cubicBezTo>
                  <a:pt x="133132" y="102695"/>
                  <a:pt x="103329" y="132314"/>
                  <a:pt x="66566" y="132314"/>
                </a:cubicBezTo>
                <a:cubicBezTo>
                  <a:pt x="29803" y="132314"/>
                  <a:pt x="0" y="102695"/>
                  <a:pt x="0" y="66157"/>
                </a:cubicBezTo>
                <a:cubicBezTo>
                  <a:pt x="0" y="29619"/>
                  <a:pt x="29803" y="0"/>
                  <a:pt x="66566"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15" name="TextBox 46">
            <a:extLst>
              <a:ext uri="{FF2B5EF4-FFF2-40B4-BE49-F238E27FC236}">
                <a16:creationId xmlns:a16="http://schemas.microsoft.com/office/drawing/2014/main" id="{DFB7C5EA-986E-E449-A5E6-7BC959F60DE1}"/>
              </a:ext>
            </a:extLst>
          </p:cNvPr>
          <p:cNvSpPr txBox="1">
            <a:spLocks noChangeArrowheads="1"/>
          </p:cNvSpPr>
          <p:nvPr/>
        </p:nvSpPr>
        <p:spPr bwMode="auto">
          <a:xfrm>
            <a:off x="1500894" y="4613808"/>
            <a:ext cx="1084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2000" dirty="0">
                <a:solidFill>
                  <a:schemeClr val="tx2"/>
                </a:solidFill>
                <a:latin typeface="+mn-lt"/>
                <a:ea typeface="Roboto Black" panose="02000000000000000000" pitchFamily="2" charset="0"/>
                <a:cs typeface="Impact" panose="020B0806030902050204" pitchFamily="34" charset="0"/>
              </a:rPr>
              <a:t>2025</a:t>
            </a:r>
            <a:endParaRPr lang="en-US" altLang="en-US" sz="2000" dirty="0">
              <a:solidFill>
                <a:schemeClr val="tx2"/>
              </a:solidFill>
              <a:latin typeface="+mn-lt"/>
              <a:ea typeface="Roboto Black" panose="02000000000000000000" pitchFamily="2" charset="0"/>
              <a:cs typeface="Impact" panose="020B0806030902050204" pitchFamily="34" charset="0"/>
              <a:sym typeface="Arial" panose="020B0604020202020204" pitchFamily="34" charset="0"/>
            </a:endParaRPr>
          </a:p>
        </p:txBody>
      </p:sp>
      <p:sp>
        <p:nvSpPr>
          <p:cNvPr id="38" name="Rectangle 61">
            <a:extLst>
              <a:ext uri="{FF2B5EF4-FFF2-40B4-BE49-F238E27FC236}">
                <a16:creationId xmlns:a16="http://schemas.microsoft.com/office/drawing/2014/main" id="{7AD28CDE-B5A5-3642-AEC4-593173738B65}"/>
              </a:ext>
            </a:extLst>
          </p:cNvPr>
          <p:cNvSpPr>
            <a:spLocks noChangeArrowheads="1"/>
          </p:cNvSpPr>
          <p:nvPr/>
        </p:nvSpPr>
        <p:spPr bwMode="auto">
          <a:xfrm>
            <a:off x="1500894" y="5028724"/>
            <a:ext cx="3130776" cy="25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sz="3000" b="1">
                <a:solidFill>
                  <a:srgbClr val="000000"/>
                </a:solidFill>
                <a:latin typeface="Helvetica Neue" charset="0"/>
                <a:ea typeface="Helvetica Neue" charset="0"/>
                <a:cs typeface="Helvetica Neue" charset="0"/>
                <a:sym typeface="Helvetica Neue" charset="0"/>
              </a:defRPr>
            </a:lvl1pPr>
            <a:lvl2pPr>
              <a:defRPr sz="3000" b="1">
                <a:solidFill>
                  <a:srgbClr val="000000"/>
                </a:solidFill>
                <a:latin typeface="Helvetica Neue" charset="0"/>
                <a:ea typeface="Helvetica Neue" charset="0"/>
                <a:cs typeface="Helvetica Neue" charset="0"/>
                <a:sym typeface="Helvetica Neue" charset="0"/>
              </a:defRPr>
            </a:lvl2pPr>
            <a:lvl3pPr>
              <a:defRPr sz="3000" b="1">
                <a:solidFill>
                  <a:srgbClr val="000000"/>
                </a:solidFill>
                <a:latin typeface="Helvetica Neue" charset="0"/>
                <a:ea typeface="Helvetica Neue" charset="0"/>
                <a:cs typeface="Helvetica Neue" charset="0"/>
                <a:sym typeface="Helvetica Neue" charset="0"/>
              </a:defRPr>
            </a:lvl3pPr>
            <a:lvl4pPr>
              <a:defRPr sz="3000" b="1">
                <a:solidFill>
                  <a:srgbClr val="000000"/>
                </a:solidFill>
                <a:latin typeface="Helvetica Neue" charset="0"/>
                <a:ea typeface="Helvetica Neue" charset="0"/>
                <a:cs typeface="Helvetica Neue" charset="0"/>
                <a:sym typeface="Helvetica Neue" charset="0"/>
              </a:defRPr>
            </a:lvl4pPr>
            <a:lvl5pPr>
              <a:defRPr sz="3000" b="1">
                <a:solidFill>
                  <a:srgbClr val="000000"/>
                </a:solidFill>
                <a:latin typeface="Helvetica Neue" charset="0"/>
                <a:ea typeface="Helvetica Neue" charset="0"/>
                <a:cs typeface="Helvetica Neue" charset="0"/>
                <a:sym typeface="Helvetica Neue" charset="0"/>
              </a:defRPr>
            </a:lvl5pPr>
            <a:lvl6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weiterhin</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Papierrechnungen</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zulässig</a:t>
            </a:r>
            <a:r>
              <a:rPr lang="en-US" sz="1200" b="0" dirty="0">
                <a:solidFill>
                  <a:schemeClr val="tx2"/>
                </a:solidFill>
                <a:latin typeface="Arial" panose="020B0604020202020204" pitchFamily="34" charset="0"/>
                <a:cs typeface="Arial" panose="020B0604020202020204" pitchFamily="34" charset="0"/>
              </a:rPr>
              <a:t> </a:t>
            </a:r>
          </a:p>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Elektronische</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Rechnungen</a:t>
            </a:r>
            <a:r>
              <a:rPr lang="en-US" sz="1200" b="0" dirty="0">
                <a:solidFill>
                  <a:schemeClr val="tx2"/>
                </a:solidFill>
                <a:latin typeface="Arial" panose="020B0604020202020204" pitchFamily="34" charset="0"/>
                <a:cs typeface="Arial" panose="020B0604020202020204" pitchFamily="34" charset="0"/>
              </a:rPr>
              <a:t>, die </a:t>
            </a:r>
            <a:r>
              <a:rPr lang="en-US" sz="1200" b="0" dirty="0" err="1">
                <a:solidFill>
                  <a:schemeClr val="tx2"/>
                </a:solidFill>
                <a:latin typeface="Arial" panose="020B0604020202020204" pitchFamily="34" charset="0"/>
                <a:cs typeface="Arial" panose="020B0604020202020204" pitchFamily="34" charset="0"/>
              </a:rPr>
              <a:t>nicht</a:t>
            </a:r>
            <a:r>
              <a:rPr lang="en-US" sz="1200" b="0" dirty="0">
                <a:solidFill>
                  <a:schemeClr val="tx2"/>
                </a:solidFill>
                <a:latin typeface="Arial" panose="020B0604020202020204" pitchFamily="34" charset="0"/>
                <a:cs typeface="Arial" panose="020B0604020202020204" pitchFamily="34" charset="0"/>
              </a:rPr>
              <a:t> dem </a:t>
            </a:r>
            <a:r>
              <a:rPr lang="en-US" sz="1200" b="0" dirty="0" err="1">
                <a:solidFill>
                  <a:schemeClr val="tx2"/>
                </a:solidFill>
                <a:latin typeface="Arial" panose="020B0604020202020204" pitchFamily="34" charset="0"/>
                <a:cs typeface="Arial" panose="020B0604020202020204" pitchFamily="34" charset="0"/>
              </a:rPr>
              <a:t>neuen</a:t>
            </a:r>
            <a:r>
              <a:rPr lang="en-US" sz="1200" b="0" dirty="0">
                <a:solidFill>
                  <a:schemeClr val="tx2"/>
                </a:solidFill>
                <a:latin typeface="Arial" panose="020B0604020202020204" pitchFamily="34" charset="0"/>
                <a:cs typeface="Arial" panose="020B0604020202020204" pitchFamily="34" charset="0"/>
              </a:rPr>
              <a:t> Format </a:t>
            </a:r>
            <a:r>
              <a:rPr lang="en-US" sz="1200" b="0" dirty="0" err="1">
                <a:solidFill>
                  <a:schemeClr val="tx2"/>
                </a:solidFill>
                <a:latin typeface="Arial" panose="020B0604020202020204" pitchFamily="34" charset="0"/>
                <a:cs typeface="Arial" panose="020B0604020202020204" pitchFamily="34" charset="0"/>
              </a:rPr>
              <a:t>entsprechen</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bleiben</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zulässig</a:t>
            </a:r>
            <a:r>
              <a:rPr lang="en-US" sz="1200" b="0" dirty="0">
                <a:solidFill>
                  <a:schemeClr val="tx2"/>
                </a:solidFill>
                <a:latin typeface="Arial" panose="020B0604020202020204" pitchFamily="34" charset="0"/>
                <a:cs typeface="Arial" panose="020B0604020202020204" pitchFamily="34" charset="0"/>
              </a:rPr>
              <a:t> </a:t>
            </a:r>
          </a:p>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Zustimmung</a:t>
            </a:r>
            <a:r>
              <a:rPr lang="en-US" sz="1200" b="0" dirty="0">
                <a:solidFill>
                  <a:schemeClr val="tx2"/>
                </a:solidFill>
                <a:latin typeface="Arial" panose="020B0604020202020204" pitchFamily="34" charset="0"/>
                <a:cs typeface="Arial" panose="020B0604020202020204" pitchFamily="34" charset="0"/>
              </a:rPr>
              <a:t> des </a:t>
            </a:r>
            <a:r>
              <a:rPr lang="en-US" sz="1200" b="0" dirty="0" err="1">
                <a:solidFill>
                  <a:schemeClr val="tx2"/>
                </a:solidFill>
                <a:latin typeface="Arial" panose="020B0604020202020204" pitchFamily="34" charset="0"/>
                <a:cs typeface="Arial" panose="020B0604020202020204" pitchFamily="34" charset="0"/>
              </a:rPr>
              <a:t>Empfängers</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erforderlich</a:t>
            </a:r>
            <a:endParaRPr lang="en-US" sz="1200" b="0" dirty="0">
              <a:solidFill>
                <a:schemeClr val="tx2"/>
              </a:solidFill>
              <a:latin typeface="Arial" panose="020B0604020202020204" pitchFamily="34" charset="0"/>
              <a:cs typeface="Arial" panose="020B0604020202020204" pitchFamily="34" charset="0"/>
            </a:endParaRPr>
          </a:p>
          <a:p>
            <a:pPr marL="228600" indent="-228600">
              <a:lnSpc>
                <a:spcPct val="130000"/>
              </a:lnSpc>
              <a:spcBef>
                <a:spcPts val="600"/>
              </a:spcBef>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Leistungen</a:t>
            </a:r>
            <a:r>
              <a:rPr lang="en-US" sz="1200" b="0" dirty="0">
                <a:solidFill>
                  <a:schemeClr val="tx2"/>
                </a:solidFill>
                <a:latin typeface="Arial" panose="020B0604020202020204" pitchFamily="34" charset="0"/>
                <a:cs typeface="Arial" panose="020B0604020202020204" pitchFamily="34" charset="0"/>
              </a:rPr>
              <a:t> in 2025, </a:t>
            </a:r>
            <a:r>
              <a:rPr lang="en-US" sz="1200" b="0" dirty="0" err="1">
                <a:solidFill>
                  <a:schemeClr val="tx2"/>
                </a:solidFill>
                <a:latin typeface="Arial" panose="020B0604020202020204" pitchFamily="34" charset="0"/>
                <a:cs typeface="Arial" panose="020B0604020202020204" pitchFamily="34" charset="0"/>
              </a:rPr>
              <a:t>jedoch</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Rechnung</a:t>
            </a:r>
            <a:r>
              <a:rPr lang="en-US" sz="1200" b="0" dirty="0">
                <a:solidFill>
                  <a:schemeClr val="tx2"/>
                </a:solidFill>
                <a:latin typeface="Arial" panose="020B0604020202020204" pitchFamily="34" charset="0"/>
                <a:cs typeface="Arial" panose="020B0604020202020204" pitchFamily="34" charset="0"/>
              </a:rPr>
              <a:t> erst in 2026 – </a:t>
            </a:r>
            <a:r>
              <a:rPr lang="en-US" sz="1200" b="0" dirty="0" err="1">
                <a:solidFill>
                  <a:schemeClr val="tx2"/>
                </a:solidFill>
                <a:latin typeface="Arial" panose="020B0604020202020204" pitchFamily="34" charset="0"/>
                <a:cs typeface="Arial" panose="020B0604020202020204" pitchFamily="34" charset="0"/>
              </a:rPr>
              <a:t>keine</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Übergangsregelung</a:t>
            </a:r>
            <a:r>
              <a:rPr lang="en-US" sz="1200" b="0" dirty="0">
                <a:solidFill>
                  <a:schemeClr val="tx2"/>
                </a:solidFill>
                <a:latin typeface="Arial" panose="020B0604020202020204" pitchFamily="34" charset="0"/>
                <a:cs typeface="Arial" panose="020B0604020202020204" pitchFamily="34" charset="0"/>
              </a:rPr>
              <a:t>!</a:t>
            </a:r>
          </a:p>
          <a:p>
            <a:pPr marL="228600" indent="-228600">
              <a:lnSpc>
                <a:spcPct val="130000"/>
              </a:lnSpc>
              <a:spcBef>
                <a:spcPts val="600"/>
              </a:spcBef>
              <a:buFont typeface="Arial" panose="020B0604020202020204" pitchFamily="34" charset="0"/>
              <a:buChar char="•"/>
            </a:pPr>
            <a:endParaRPr lang="en-US" sz="1200" b="0" dirty="0">
              <a:solidFill>
                <a:schemeClr val="tx2"/>
              </a:solidFill>
              <a:latin typeface="Arial" panose="020B0604020202020204" pitchFamily="34" charset="0"/>
              <a:cs typeface="Arial" panose="020B0604020202020204" pitchFamily="34" charset="0"/>
            </a:endParaRPr>
          </a:p>
          <a:p>
            <a:pPr marL="228600" indent="-228600">
              <a:lnSpc>
                <a:spcPct val="130000"/>
              </a:lnSpc>
              <a:spcBef>
                <a:spcPts val="600"/>
              </a:spcBef>
              <a:buFont typeface="Arial" panose="020B0604020202020204" pitchFamily="34" charset="0"/>
              <a:buChar char="•"/>
            </a:pPr>
            <a:endPar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41" name="Freeform 40">
            <a:extLst>
              <a:ext uri="{FF2B5EF4-FFF2-40B4-BE49-F238E27FC236}">
                <a16:creationId xmlns:a16="http://schemas.microsoft.com/office/drawing/2014/main" id="{B55059B3-0DD4-2649-8767-B5F4F86B7F9B}"/>
              </a:ext>
            </a:extLst>
          </p:cNvPr>
          <p:cNvSpPr>
            <a:spLocks noChangeArrowheads="1"/>
          </p:cNvSpPr>
          <p:nvPr/>
        </p:nvSpPr>
        <p:spPr bwMode="auto">
          <a:xfrm>
            <a:off x="1216145" y="7545688"/>
            <a:ext cx="128016" cy="128016"/>
          </a:xfrm>
          <a:custGeom>
            <a:avLst/>
            <a:gdLst>
              <a:gd name="connsiteX0" fmla="*/ 66246 w 132492"/>
              <a:gd name="connsiteY0" fmla="*/ 0 h 132492"/>
              <a:gd name="connsiteX1" fmla="*/ 132492 w 132492"/>
              <a:gd name="connsiteY1" fmla="*/ 66246 h 132492"/>
              <a:gd name="connsiteX2" fmla="*/ 66246 w 132492"/>
              <a:gd name="connsiteY2" fmla="*/ 132492 h 132492"/>
              <a:gd name="connsiteX3" fmla="*/ 0 w 132492"/>
              <a:gd name="connsiteY3" fmla="*/ 66246 h 132492"/>
              <a:gd name="connsiteX4" fmla="*/ 66246 w 132492"/>
              <a:gd name="connsiteY4" fmla="*/ 0 h 13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92" h="132492">
                <a:moveTo>
                  <a:pt x="66246" y="0"/>
                </a:moveTo>
                <a:cubicBezTo>
                  <a:pt x="102833" y="0"/>
                  <a:pt x="132492" y="29659"/>
                  <a:pt x="132492" y="66246"/>
                </a:cubicBezTo>
                <a:cubicBezTo>
                  <a:pt x="132492" y="102833"/>
                  <a:pt x="102833" y="132492"/>
                  <a:pt x="66246" y="132492"/>
                </a:cubicBezTo>
                <a:cubicBezTo>
                  <a:pt x="29659" y="132492"/>
                  <a:pt x="0" y="102833"/>
                  <a:pt x="0" y="66246"/>
                </a:cubicBezTo>
                <a:cubicBezTo>
                  <a:pt x="0" y="29659"/>
                  <a:pt x="29659" y="0"/>
                  <a:pt x="66246"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45" name="Freeform 44">
            <a:extLst>
              <a:ext uri="{FF2B5EF4-FFF2-40B4-BE49-F238E27FC236}">
                <a16:creationId xmlns:a16="http://schemas.microsoft.com/office/drawing/2014/main" id="{2EAA6601-3C18-EA42-B9D8-3F242DAF7F0F}"/>
              </a:ext>
            </a:extLst>
          </p:cNvPr>
          <p:cNvSpPr>
            <a:spLocks noChangeArrowheads="1"/>
          </p:cNvSpPr>
          <p:nvPr/>
        </p:nvSpPr>
        <p:spPr bwMode="auto">
          <a:xfrm>
            <a:off x="4698669" y="7545432"/>
            <a:ext cx="128016" cy="128016"/>
          </a:xfrm>
          <a:custGeom>
            <a:avLst/>
            <a:gdLst>
              <a:gd name="connsiteX0" fmla="*/ 66157 w 132314"/>
              <a:gd name="connsiteY0" fmla="*/ 0 h 132314"/>
              <a:gd name="connsiteX1" fmla="*/ 132314 w 132314"/>
              <a:gd name="connsiteY1" fmla="*/ 66157 h 132314"/>
              <a:gd name="connsiteX2" fmla="*/ 66157 w 132314"/>
              <a:gd name="connsiteY2" fmla="*/ 132314 h 132314"/>
              <a:gd name="connsiteX3" fmla="*/ 0 w 132314"/>
              <a:gd name="connsiteY3" fmla="*/ 66157 h 132314"/>
              <a:gd name="connsiteX4" fmla="*/ 66157 w 132314"/>
              <a:gd name="connsiteY4" fmla="*/ 0 h 13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14" h="132314">
                <a:moveTo>
                  <a:pt x="66157" y="0"/>
                </a:moveTo>
                <a:cubicBezTo>
                  <a:pt x="102695" y="0"/>
                  <a:pt x="132314" y="29619"/>
                  <a:pt x="132314" y="66157"/>
                </a:cubicBezTo>
                <a:cubicBezTo>
                  <a:pt x="132314" y="102695"/>
                  <a:pt x="102695" y="132314"/>
                  <a:pt x="66157" y="132314"/>
                </a:cubicBezTo>
                <a:cubicBezTo>
                  <a:pt x="29619" y="132314"/>
                  <a:pt x="0" y="102695"/>
                  <a:pt x="0" y="66157"/>
                </a:cubicBezTo>
                <a:cubicBezTo>
                  <a:pt x="0" y="29619"/>
                  <a:pt x="29619" y="0"/>
                  <a:pt x="66157"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49" name="Freeform 48">
            <a:extLst>
              <a:ext uri="{FF2B5EF4-FFF2-40B4-BE49-F238E27FC236}">
                <a16:creationId xmlns:a16="http://schemas.microsoft.com/office/drawing/2014/main" id="{8F57EB86-AE12-CA45-8F08-F8004BD0A101}"/>
              </a:ext>
            </a:extLst>
          </p:cNvPr>
          <p:cNvSpPr>
            <a:spLocks noChangeArrowheads="1"/>
          </p:cNvSpPr>
          <p:nvPr/>
        </p:nvSpPr>
        <p:spPr bwMode="auto">
          <a:xfrm>
            <a:off x="8181193" y="7545432"/>
            <a:ext cx="128016" cy="128016"/>
          </a:xfrm>
          <a:custGeom>
            <a:avLst/>
            <a:gdLst>
              <a:gd name="connsiteX0" fmla="*/ 66157 w 132314"/>
              <a:gd name="connsiteY0" fmla="*/ 0 h 132314"/>
              <a:gd name="connsiteX1" fmla="*/ 132314 w 132314"/>
              <a:gd name="connsiteY1" fmla="*/ 66157 h 132314"/>
              <a:gd name="connsiteX2" fmla="*/ 66157 w 132314"/>
              <a:gd name="connsiteY2" fmla="*/ 132314 h 132314"/>
              <a:gd name="connsiteX3" fmla="*/ 0 w 132314"/>
              <a:gd name="connsiteY3" fmla="*/ 66157 h 132314"/>
              <a:gd name="connsiteX4" fmla="*/ 66157 w 132314"/>
              <a:gd name="connsiteY4" fmla="*/ 0 h 13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14" h="132314">
                <a:moveTo>
                  <a:pt x="66157" y="0"/>
                </a:moveTo>
                <a:cubicBezTo>
                  <a:pt x="102695" y="0"/>
                  <a:pt x="132314" y="29619"/>
                  <a:pt x="132314" y="66157"/>
                </a:cubicBezTo>
                <a:cubicBezTo>
                  <a:pt x="132314" y="102695"/>
                  <a:pt x="102695" y="132314"/>
                  <a:pt x="66157" y="132314"/>
                </a:cubicBezTo>
                <a:cubicBezTo>
                  <a:pt x="29619" y="132314"/>
                  <a:pt x="0" y="102695"/>
                  <a:pt x="0" y="66157"/>
                </a:cubicBezTo>
                <a:cubicBezTo>
                  <a:pt x="0" y="29619"/>
                  <a:pt x="29619" y="0"/>
                  <a:pt x="66157"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53" name="Freeform 52">
            <a:extLst>
              <a:ext uri="{FF2B5EF4-FFF2-40B4-BE49-F238E27FC236}">
                <a16:creationId xmlns:a16="http://schemas.microsoft.com/office/drawing/2014/main" id="{9C576326-A025-A947-B784-5DFE078E1032}"/>
              </a:ext>
            </a:extLst>
          </p:cNvPr>
          <p:cNvSpPr>
            <a:spLocks noChangeArrowheads="1"/>
          </p:cNvSpPr>
          <p:nvPr/>
        </p:nvSpPr>
        <p:spPr bwMode="auto">
          <a:xfrm>
            <a:off x="11663717" y="7545432"/>
            <a:ext cx="128016" cy="128016"/>
          </a:xfrm>
          <a:custGeom>
            <a:avLst/>
            <a:gdLst>
              <a:gd name="connsiteX0" fmla="*/ 66157 w 132314"/>
              <a:gd name="connsiteY0" fmla="*/ 0 h 132314"/>
              <a:gd name="connsiteX1" fmla="*/ 132314 w 132314"/>
              <a:gd name="connsiteY1" fmla="*/ 66157 h 132314"/>
              <a:gd name="connsiteX2" fmla="*/ 66157 w 132314"/>
              <a:gd name="connsiteY2" fmla="*/ 132314 h 132314"/>
              <a:gd name="connsiteX3" fmla="*/ 0 w 132314"/>
              <a:gd name="connsiteY3" fmla="*/ 66157 h 132314"/>
              <a:gd name="connsiteX4" fmla="*/ 66157 w 132314"/>
              <a:gd name="connsiteY4" fmla="*/ 0 h 13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14" h="132314">
                <a:moveTo>
                  <a:pt x="66157" y="0"/>
                </a:moveTo>
                <a:cubicBezTo>
                  <a:pt x="102695" y="0"/>
                  <a:pt x="132314" y="29619"/>
                  <a:pt x="132314" y="66157"/>
                </a:cubicBezTo>
                <a:cubicBezTo>
                  <a:pt x="132314" y="102695"/>
                  <a:pt x="102695" y="132314"/>
                  <a:pt x="66157" y="132314"/>
                </a:cubicBezTo>
                <a:cubicBezTo>
                  <a:pt x="29619" y="132314"/>
                  <a:pt x="0" y="102695"/>
                  <a:pt x="0" y="66157"/>
                </a:cubicBezTo>
                <a:cubicBezTo>
                  <a:pt x="0" y="29619"/>
                  <a:pt x="29619" y="0"/>
                  <a:pt x="66157" y="0"/>
                </a:cubicBezTo>
                <a:close/>
              </a:path>
            </a:pathLst>
          </a:custGeom>
          <a:solidFill>
            <a:schemeClr val="bg1"/>
          </a:solidFill>
          <a:ln>
            <a:noFill/>
          </a:ln>
          <a:extLst>
            <a:ext uri="{91240B29-F687-4F45-9708-019B960494DF}">
              <a14:hiddenLine xmlns:a14="http://schemas.microsoft.com/office/drawing/2010/main" w="25400">
                <a:solidFill>
                  <a:srgbClr val="000000"/>
                </a:solidFill>
                <a:miter lim="400000"/>
                <a:headEnd/>
                <a:tailEnd/>
              </a14:hiddenLine>
            </a:ext>
          </a:extLst>
        </p:spPr>
        <p:txBody>
          <a:bodyPr wrap="square" lIns="0" tIns="0" rIns="0" bIns="0" anchor="ctr">
            <a:noAutofit/>
          </a:bodyPr>
          <a:lstStyle/>
          <a:p>
            <a:pPr algn="ctr" eaLnBrk="1"/>
            <a:endParaRPr lang="en-US" altLang="en-US"/>
          </a:p>
        </p:txBody>
      </p:sp>
      <p:sp>
        <p:nvSpPr>
          <p:cNvPr id="64" name="TextBox 46">
            <a:extLst>
              <a:ext uri="{FF2B5EF4-FFF2-40B4-BE49-F238E27FC236}">
                <a16:creationId xmlns:a16="http://schemas.microsoft.com/office/drawing/2014/main" id="{84A46077-F52A-1141-9875-DE5B8BA43656}"/>
              </a:ext>
            </a:extLst>
          </p:cNvPr>
          <p:cNvSpPr txBox="1">
            <a:spLocks noChangeArrowheads="1"/>
          </p:cNvSpPr>
          <p:nvPr/>
        </p:nvSpPr>
        <p:spPr bwMode="auto">
          <a:xfrm>
            <a:off x="5019347" y="4613808"/>
            <a:ext cx="1084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2000" dirty="0">
                <a:solidFill>
                  <a:schemeClr val="tx2"/>
                </a:solidFill>
                <a:latin typeface="+mn-lt"/>
                <a:ea typeface="Roboto Black" panose="02000000000000000000" pitchFamily="2" charset="0"/>
                <a:cs typeface="Impact" panose="020B0806030902050204" pitchFamily="34" charset="0"/>
              </a:rPr>
              <a:t>2026</a:t>
            </a:r>
            <a:endParaRPr lang="en-US" altLang="en-US" sz="2000" dirty="0">
              <a:solidFill>
                <a:schemeClr val="tx2"/>
              </a:solidFill>
              <a:latin typeface="+mn-lt"/>
              <a:ea typeface="Roboto Black" panose="02000000000000000000" pitchFamily="2" charset="0"/>
              <a:cs typeface="Impact" panose="020B0806030902050204" pitchFamily="34" charset="0"/>
              <a:sym typeface="Arial" panose="020B0604020202020204" pitchFamily="34" charset="0"/>
            </a:endParaRPr>
          </a:p>
        </p:txBody>
      </p:sp>
      <p:sp>
        <p:nvSpPr>
          <p:cNvPr id="65" name="Rectangle 61">
            <a:extLst>
              <a:ext uri="{FF2B5EF4-FFF2-40B4-BE49-F238E27FC236}">
                <a16:creationId xmlns:a16="http://schemas.microsoft.com/office/drawing/2014/main" id="{8CF985EB-DF35-F248-80B7-EC0B6EC9D4EE}"/>
              </a:ext>
            </a:extLst>
          </p:cNvPr>
          <p:cNvSpPr>
            <a:spLocks noChangeArrowheads="1"/>
          </p:cNvSpPr>
          <p:nvPr/>
        </p:nvSpPr>
        <p:spPr bwMode="auto">
          <a:xfrm>
            <a:off x="5019347" y="5028724"/>
            <a:ext cx="2786295" cy="1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3000" b="1">
                <a:solidFill>
                  <a:srgbClr val="000000"/>
                </a:solidFill>
                <a:latin typeface="Helvetica Neue" charset="0"/>
                <a:ea typeface="Helvetica Neue" charset="0"/>
                <a:cs typeface="Helvetica Neue" charset="0"/>
                <a:sym typeface="Helvetica Neue" charset="0"/>
              </a:defRPr>
            </a:lvl1pPr>
            <a:lvl2pPr>
              <a:defRPr sz="3000" b="1">
                <a:solidFill>
                  <a:srgbClr val="000000"/>
                </a:solidFill>
                <a:latin typeface="Helvetica Neue" charset="0"/>
                <a:ea typeface="Helvetica Neue" charset="0"/>
                <a:cs typeface="Helvetica Neue" charset="0"/>
                <a:sym typeface="Helvetica Neue" charset="0"/>
              </a:defRPr>
            </a:lvl2pPr>
            <a:lvl3pPr>
              <a:defRPr sz="3000" b="1">
                <a:solidFill>
                  <a:srgbClr val="000000"/>
                </a:solidFill>
                <a:latin typeface="Helvetica Neue" charset="0"/>
                <a:ea typeface="Helvetica Neue" charset="0"/>
                <a:cs typeface="Helvetica Neue" charset="0"/>
                <a:sym typeface="Helvetica Neue" charset="0"/>
              </a:defRPr>
            </a:lvl3pPr>
            <a:lvl4pPr>
              <a:defRPr sz="3000" b="1">
                <a:solidFill>
                  <a:srgbClr val="000000"/>
                </a:solidFill>
                <a:latin typeface="Helvetica Neue" charset="0"/>
                <a:ea typeface="Helvetica Neue" charset="0"/>
                <a:cs typeface="Helvetica Neue" charset="0"/>
                <a:sym typeface="Helvetica Neue" charset="0"/>
              </a:defRPr>
            </a:lvl4pPr>
            <a:lvl5pPr>
              <a:defRPr sz="3000" b="1">
                <a:solidFill>
                  <a:srgbClr val="000000"/>
                </a:solidFill>
                <a:latin typeface="Helvetica Neue" charset="0"/>
                <a:ea typeface="Helvetica Neue" charset="0"/>
                <a:cs typeface="Helvetica Neue" charset="0"/>
                <a:sym typeface="Helvetica Neue" charset="0"/>
              </a:defRPr>
            </a:lvl5pPr>
            <a:lvl6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Übergangsregelung</a:t>
            </a:r>
            <a:r>
              <a:rPr lang="en-US" sz="1200" b="0" dirty="0">
                <a:solidFill>
                  <a:schemeClr val="tx2"/>
                </a:solidFill>
                <a:latin typeface="Arial" panose="020B0604020202020204" pitchFamily="34" charset="0"/>
                <a:cs typeface="Arial" panose="020B0604020202020204" pitchFamily="34" charset="0"/>
              </a:rPr>
              <a:t> analog 2025  </a:t>
            </a:r>
          </a:p>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Zusätzliche</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Voraussetzung</a:t>
            </a:r>
            <a:r>
              <a:rPr lang="en-US" sz="1200" b="0" dirty="0">
                <a:solidFill>
                  <a:schemeClr val="tx2"/>
                </a:solidFill>
                <a:latin typeface="Arial" panose="020B0604020202020204" pitchFamily="34" charset="0"/>
                <a:cs typeface="Arial" panose="020B0604020202020204" pitchFamily="34" charset="0"/>
              </a:rPr>
              <a:t>: </a:t>
            </a:r>
          </a:p>
          <a:p>
            <a:pPr marL="342900" lvl="1"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Rechnungsaussteller</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mit</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Vorjahres-umsatz</a:t>
            </a:r>
            <a:r>
              <a:rPr lang="en-US" sz="1200" b="0" dirty="0">
                <a:solidFill>
                  <a:schemeClr val="tx2"/>
                </a:solidFill>
                <a:latin typeface="Arial" panose="020B0604020202020204" pitchFamily="34" charset="0"/>
                <a:cs typeface="Arial" panose="020B0604020202020204" pitchFamily="34" charset="0"/>
              </a:rPr>
              <a:t> max. 800.000 Euro </a:t>
            </a:r>
          </a:p>
          <a:p>
            <a:pPr marL="0" indent="0">
              <a:lnSpc>
                <a:spcPct val="130000"/>
              </a:lnSpc>
              <a:spcBef>
                <a:spcPts val="600"/>
              </a:spcBef>
            </a:pPr>
            <a:endPar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67" name="TextBox 46">
            <a:extLst>
              <a:ext uri="{FF2B5EF4-FFF2-40B4-BE49-F238E27FC236}">
                <a16:creationId xmlns:a16="http://schemas.microsoft.com/office/drawing/2014/main" id="{51BAF958-6E22-D848-912A-254DB5F15420}"/>
              </a:ext>
            </a:extLst>
          </p:cNvPr>
          <p:cNvSpPr txBox="1">
            <a:spLocks noChangeArrowheads="1"/>
          </p:cNvSpPr>
          <p:nvPr/>
        </p:nvSpPr>
        <p:spPr bwMode="auto">
          <a:xfrm>
            <a:off x="8501870" y="4625247"/>
            <a:ext cx="1084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2000" dirty="0">
                <a:solidFill>
                  <a:schemeClr val="tx2"/>
                </a:solidFill>
                <a:latin typeface="+mn-lt"/>
                <a:ea typeface="Roboto Black" panose="02000000000000000000" pitchFamily="2" charset="0"/>
                <a:cs typeface="Impact" panose="020B0806030902050204" pitchFamily="34" charset="0"/>
              </a:rPr>
              <a:t>2027</a:t>
            </a:r>
            <a:endParaRPr lang="en-US" altLang="en-US" sz="2000" dirty="0">
              <a:solidFill>
                <a:schemeClr val="tx2"/>
              </a:solidFill>
              <a:latin typeface="+mn-lt"/>
              <a:ea typeface="Roboto Black" panose="02000000000000000000" pitchFamily="2" charset="0"/>
              <a:cs typeface="Impact" panose="020B0806030902050204" pitchFamily="34" charset="0"/>
              <a:sym typeface="Arial" panose="020B0604020202020204" pitchFamily="34" charset="0"/>
            </a:endParaRPr>
          </a:p>
        </p:txBody>
      </p:sp>
      <p:sp>
        <p:nvSpPr>
          <p:cNvPr id="68" name="Rectangle 61">
            <a:extLst>
              <a:ext uri="{FF2B5EF4-FFF2-40B4-BE49-F238E27FC236}">
                <a16:creationId xmlns:a16="http://schemas.microsoft.com/office/drawing/2014/main" id="{7804CDBB-1159-C147-828B-095859CA97D4}"/>
              </a:ext>
            </a:extLst>
          </p:cNvPr>
          <p:cNvSpPr>
            <a:spLocks noChangeArrowheads="1"/>
          </p:cNvSpPr>
          <p:nvPr/>
        </p:nvSpPr>
        <p:spPr bwMode="auto">
          <a:xfrm>
            <a:off x="8463587" y="5028724"/>
            <a:ext cx="2786295" cy="268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3000" b="1">
                <a:solidFill>
                  <a:srgbClr val="000000"/>
                </a:solidFill>
                <a:latin typeface="Helvetica Neue" charset="0"/>
                <a:ea typeface="Helvetica Neue" charset="0"/>
                <a:cs typeface="Helvetica Neue" charset="0"/>
                <a:sym typeface="Helvetica Neue" charset="0"/>
              </a:defRPr>
            </a:lvl1pPr>
            <a:lvl2pPr>
              <a:defRPr sz="3000" b="1">
                <a:solidFill>
                  <a:srgbClr val="000000"/>
                </a:solidFill>
                <a:latin typeface="Helvetica Neue" charset="0"/>
                <a:ea typeface="Helvetica Neue" charset="0"/>
                <a:cs typeface="Helvetica Neue" charset="0"/>
                <a:sym typeface="Helvetica Neue" charset="0"/>
              </a:defRPr>
            </a:lvl2pPr>
            <a:lvl3pPr>
              <a:defRPr sz="3000" b="1">
                <a:solidFill>
                  <a:srgbClr val="000000"/>
                </a:solidFill>
                <a:latin typeface="Helvetica Neue" charset="0"/>
                <a:ea typeface="Helvetica Neue" charset="0"/>
                <a:cs typeface="Helvetica Neue" charset="0"/>
                <a:sym typeface="Helvetica Neue" charset="0"/>
              </a:defRPr>
            </a:lvl3pPr>
            <a:lvl4pPr>
              <a:defRPr sz="3000" b="1">
                <a:solidFill>
                  <a:srgbClr val="000000"/>
                </a:solidFill>
                <a:latin typeface="Helvetica Neue" charset="0"/>
                <a:ea typeface="Helvetica Neue" charset="0"/>
                <a:cs typeface="Helvetica Neue" charset="0"/>
                <a:sym typeface="Helvetica Neue" charset="0"/>
              </a:defRPr>
            </a:lvl4pPr>
            <a:lvl5pPr>
              <a:defRPr sz="3000" b="1">
                <a:solidFill>
                  <a:srgbClr val="000000"/>
                </a:solidFill>
                <a:latin typeface="Helvetica Neue" charset="0"/>
                <a:ea typeface="Helvetica Neue" charset="0"/>
                <a:cs typeface="Helvetica Neue" charset="0"/>
                <a:sym typeface="Helvetica Neue" charset="0"/>
              </a:defRPr>
            </a:lvl5pPr>
            <a:lvl6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Elektronische</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Rechnungen</a:t>
            </a:r>
            <a:r>
              <a:rPr lang="en-US" sz="1200" b="0" dirty="0">
                <a:solidFill>
                  <a:schemeClr val="tx2"/>
                </a:solidFill>
                <a:latin typeface="Arial" panose="020B0604020202020204" pitchFamily="34" charset="0"/>
                <a:cs typeface="Arial" panose="020B0604020202020204" pitchFamily="34" charset="0"/>
              </a:rPr>
              <a:t>, die </a:t>
            </a:r>
            <a:r>
              <a:rPr lang="en-US" sz="1200" b="0" dirty="0" err="1">
                <a:solidFill>
                  <a:schemeClr val="tx2"/>
                </a:solidFill>
                <a:latin typeface="Arial" panose="020B0604020202020204" pitchFamily="34" charset="0"/>
                <a:cs typeface="Arial" panose="020B0604020202020204" pitchFamily="34" charset="0"/>
              </a:rPr>
              <a:t>nicht</a:t>
            </a:r>
            <a:r>
              <a:rPr lang="en-US" sz="1200" b="0" dirty="0">
                <a:solidFill>
                  <a:schemeClr val="tx2"/>
                </a:solidFill>
                <a:latin typeface="Arial" panose="020B0604020202020204" pitchFamily="34" charset="0"/>
                <a:cs typeface="Arial" panose="020B0604020202020204" pitchFamily="34" charset="0"/>
              </a:rPr>
              <a:t> dem </a:t>
            </a:r>
            <a:r>
              <a:rPr lang="en-US" sz="1200" b="0" dirty="0" err="1">
                <a:solidFill>
                  <a:schemeClr val="tx2"/>
                </a:solidFill>
                <a:latin typeface="Arial" panose="020B0604020202020204" pitchFamily="34" charset="0"/>
                <a:cs typeface="Arial" panose="020B0604020202020204" pitchFamily="34" charset="0"/>
              </a:rPr>
              <a:t>neuen</a:t>
            </a:r>
            <a:r>
              <a:rPr lang="en-US" sz="1200" b="0" dirty="0">
                <a:solidFill>
                  <a:schemeClr val="tx2"/>
                </a:solidFill>
                <a:latin typeface="Arial" panose="020B0604020202020204" pitchFamily="34" charset="0"/>
                <a:cs typeface="Arial" panose="020B0604020202020204" pitchFamily="34" charset="0"/>
              </a:rPr>
              <a:t> Format </a:t>
            </a:r>
            <a:r>
              <a:rPr lang="en-US" sz="1200" b="0" dirty="0" err="1">
                <a:solidFill>
                  <a:schemeClr val="tx2"/>
                </a:solidFill>
                <a:latin typeface="Arial" panose="020B0604020202020204" pitchFamily="34" charset="0"/>
                <a:cs typeface="Arial" panose="020B0604020202020204" pitchFamily="34" charset="0"/>
              </a:rPr>
              <a:t>entsprechen</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sind</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zulässig</a:t>
            </a:r>
            <a:r>
              <a:rPr lang="en-US" sz="1200" b="0" dirty="0">
                <a:solidFill>
                  <a:schemeClr val="tx2"/>
                </a:solidFill>
                <a:latin typeface="Arial" panose="020B0604020202020204" pitchFamily="34" charset="0"/>
                <a:cs typeface="Arial" panose="020B0604020202020204" pitchFamily="34" charset="0"/>
              </a:rPr>
              <a:t> </a:t>
            </a:r>
          </a:p>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Rechnungsempfänger</a:t>
            </a:r>
            <a:r>
              <a:rPr lang="en-US" sz="1200" b="0" dirty="0">
                <a:solidFill>
                  <a:schemeClr val="tx2"/>
                </a:solidFill>
                <a:latin typeface="Arial" panose="020B0604020202020204" pitchFamily="34" charset="0"/>
                <a:cs typeface="Arial" panose="020B0604020202020204" pitchFamily="34" charset="0"/>
              </a:rPr>
              <a:t> muss </a:t>
            </a:r>
            <a:r>
              <a:rPr lang="en-US" sz="1200" b="0" dirty="0" err="1">
                <a:solidFill>
                  <a:schemeClr val="tx2"/>
                </a:solidFill>
                <a:latin typeface="Arial" panose="020B0604020202020204" pitchFamily="34" charset="0"/>
                <a:cs typeface="Arial" panose="020B0604020202020204" pitchFamily="34" charset="0"/>
              </a:rPr>
              <a:t>zustimmen</a:t>
            </a:r>
            <a:endParaRPr lang="en-US" sz="1200" b="0" dirty="0">
              <a:solidFill>
                <a:schemeClr val="tx2"/>
              </a:solidFill>
              <a:latin typeface="Arial" panose="020B0604020202020204" pitchFamily="34" charset="0"/>
              <a:cs typeface="Arial" panose="020B0604020202020204" pitchFamily="34" charset="0"/>
            </a:endParaRPr>
          </a:p>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Voraussetzung</a:t>
            </a:r>
            <a:r>
              <a:rPr lang="en-US" sz="1200" b="0" dirty="0">
                <a:solidFill>
                  <a:schemeClr val="tx2"/>
                </a:solidFill>
                <a:latin typeface="Arial" panose="020B0604020202020204" pitchFamily="34" charset="0"/>
                <a:cs typeface="Arial" panose="020B0604020202020204" pitchFamily="34" charset="0"/>
              </a:rPr>
              <a:t> – </a:t>
            </a:r>
            <a:r>
              <a:rPr lang="en-US" sz="1200" b="0" dirty="0" err="1">
                <a:solidFill>
                  <a:schemeClr val="tx2"/>
                </a:solidFill>
                <a:latin typeface="Arial" panose="020B0604020202020204" pitchFamily="34" charset="0"/>
                <a:cs typeface="Arial" panose="020B0604020202020204" pitchFamily="34" charset="0"/>
              </a:rPr>
              <a:t>elektronischer</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Datenaustausch</a:t>
            </a:r>
            <a:r>
              <a:rPr lang="en-US" sz="1200" b="0" dirty="0">
                <a:solidFill>
                  <a:schemeClr val="tx2"/>
                </a:solidFill>
                <a:latin typeface="Arial" panose="020B0604020202020204" pitchFamily="34" charset="0"/>
                <a:cs typeface="Arial" panose="020B0604020202020204" pitchFamily="34" charset="0"/>
              </a:rPr>
              <a:t> (EDI)</a:t>
            </a:r>
          </a:p>
          <a:p>
            <a:pPr marL="228600" indent="-228600">
              <a:lnSpc>
                <a:spcPct val="130000"/>
              </a:lnSpc>
              <a:spcBef>
                <a:spcPts val="600"/>
              </a:spcBef>
              <a:buFont typeface="Arial" panose="020B0604020202020204" pitchFamily="34" charset="0"/>
              <a:buChar char="•"/>
            </a:pP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keine</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Papierrechnungen</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mehr</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zulässig</a:t>
            </a:r>
            <a:r>
              <a:rPr lang="en-US" sz="1200" b="0" dirty="0">
                <a:solidFill>
                  <a:schemeClr val="tx2"/>
                </a:solidFill>
                <a:latin typeface="Arial" panose="020B0604020202020204" pitchFamily="34" charset="0"/>
                <a:cs typeface="Arial" panose="020B0604020202020204" pitchFamily="34" charset="0"/>
              </a:rPr>
              <a:t>!</a:t>
            </a:r>
          </a:p>
          <a:p>
            <a:pPr marL="228600" indent="-228600">
              <a:lnSpc>
                <a:spcPct val="130000"/>
              </a:lnSpc>
              <a:spcBef>
                <a:spcPts val="600"/>
              </a:spcBef>
              <a:buFont typeface="Arial" panose="020B0604020202020204" pitchFamily="34" charset="0"/>
              <a:buChar char="•"/>
            </a:pPr>
            <a:endPar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endParaRPr>
          </a:p>
        </p:txBody>
      </p:sp>
      <p:sp>
        <p:nvSpPr>
          <p:cNvPr id="70" name="TextBox 46">
            <a:extLst>
              <a:ext uri="{FF2B5EF4-FFF2-40B4-BE49-F238E27FC236}">
                <a16:creationId xmlns:a16="http://schemas.microsoft.com/office/drawing/2014/main" id="{364A7291-7041-E44A-8F25-42360BE40F8E}"/>
              </a:ext>
            </a:extLst>
          </p:cNvPr>
          <p:cNvSpPr txBox="1">
            <a:spLocks noChangeArrowheads="1"/>
          </p:cNvSpPr>
          <p:nvPr/>
        </p:nvSpPr>
        <p:spPr bwMode="auto">
          <a:xfrm>
            <a:off x="11956367" y="4613808"/>
            <a:ext cx="10842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eaLnBrk="1"/>
            <a:r>
              <a:rPr lang="en-US" altLang="en-US" sz="2000" dirty="0">
                <a:solidFill>
                  <a:schemeClr val="tx2"/>
                </a:solidFill>
                <a:latin typeface="+mn-lt"/>
                <a:ea typeface="Roboto Black" panose="02000000000000000000" pitchFamily="2" charset="0"/>
                <a:cs typeface="Impact" panose="020B0806030902050204" pitchFamily="34" charset="0"/>
              </a:rPr>
              <a:t>2028</a:t>
            </a:r>
            <a:endParaRPr lang="en-US" altLang="en-US" sz="2000" dirty="0">
              <a:solidFill>
                <a:schemeClr val="tx2"/>
              </a:solidFill>
              <a:latin typeface="+mn-lt"/>
              <a:ea typeface="Roboto Black" panose="02000000000000000000" pitchFamily="2" charset="0"/>
              <a:cs typeface="Impact" panose="020B0806030902050204" pitchFamily="34" charset="0"/>
              <a:sym typeface="Arial" panose="020B0604020202020204" pitchFamily="34" charset="0"/>
            </a:endParaRPr>
          </a:p>
        </p:txBody>
      </p:sp>
      <p:sp>
        <p:nvSpPr>
          <p:cNvPr id="71" name="Rectangle 61">
            <a:extLst>
              <a:ext uri="{FF2B5EF4-FFF2-40B4-BE49-F238E27FC236}">
                <a16:creationId xmlns:a16="http://schemas.microsoft.com/office/drawing/2014/main" id="{2D46957B-FBA2-4842-A038-83D947C94B13}"/>
              </a:ext>
            </a:extLst>
          </p:cNvPr>
          <p:cNvSpPr>
            <a:spLocks noChangeArrowheads="1"/>
          </p:cNvSpPr>
          <p:nvPr/>
        </p:nvSpPr>
        <p:spPr bwMode="auto">
          <a:xfrm>
            <a:off x="11956367" y="5028724"/>
            <a:ext cx="2786295" cy="22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defRPr sz="3000" b="1">
                <a:solidFill>
                  <a:srgbClr val="000000"/>
                </a:solidFill>
                <a:latin typeface="Helvetica Neue" charset="0"/>
                <a:ea typeface="Helvetica Neue" charset="0"/>
                <a:cs typeface="Helvetica Neue" charset="0"/>
                <a:sym typeface="Helvetica Neue" charset="0"/>
              </a:defRPr>
            </a:lvl1pPr>
            <a:lvl2pPr>
              <a:defRPr sz="3000" b="1">
                <a:solidFill>
                  <a:srgbClr val="000000"/>
                </a:solidFill>
                <a:latin typeface="Helvetica Neue" charset="0"/>
                <a:ea typeface="Helvetica Neue" charset="0"/>
                <a:cs typeface="Helvetica Neue" charset="0"/>
                <a:sym typeface="Helvetica Neue" charset="0"/>
              </a:defRPr>
            </a:lvl2pPr>
            <a:lvl3pPr>
              <a:defRPr sz="3000" b="1">
                <a:solidFill>
                  <a:srgbClr val="000000"/>
                </a:solidFill>
                <a:latin typeface="Helvetica Neue" charset="0"/>
                <a:ea typeface="Helvetica Neue" charset="0"/>
                <a:cs typeface="Helvetica Neue" charset="0"/>
                <a:sym typeface="Helvetica Neue" charset="0"/>
              </a:defRPr>
            </a:lvl3pPr>
            <a:lvl4pPr>
              <a:defRPr sz="3000" b="1">
                <a:solidFill>
                  <a:srgbClr val="000000"/>
                </a:solidFill>
                <a:latin typeface="Helvetica Neue" charset="0"/>
                <a:ea typeface="Helvetica Neue" charset="0"/>
                <a:cs typeface="Helvetica Neue" charset="0"/>
                <a:sym typeface="Helvetica Neue" charset="0"/>
              </a:defRPr>
            </a:lvl4pPr>
            <a:lvl5pPr>
              <a:defRPr sz="3000" b="1">
                <a:solidFill>
                  <a:srgbClr val="000000"/>
                </a:solidFill>
                <a:latin typeface="Helvetica Neue" charset="0"/>
                <a:ea typeface="Helvetica Neue" charset="0"/>
                <a:cs typeface="Helvetica Neue" charset="0"/>
                <a:sym typeface="Helvetica Neue" charset="0"/>
              </a:defRPr>
            </a:lvl5pPr>
            <a:lvl6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cs typeface="Arial" panose="020B0604020202020204" pitchFamily="34" charset="0"/>
              </a:rPr>
              <a:t>Anforderungen</a:t>
            </a:r>
            <a:r>
              <a:rPr lang="en-US" sz="1200" b="0" dirty="0">
                <a:solidFill>
                  <a:schemeClr val="tx2"/>
                </a:solidFill>
                <a:latin typeface="Arial" panose="020B0604020202020204" pitchFamily="34" charset="0"/>
                <a:cs typeface="Arial" panose="020B0604020202020204" pitchFamily="34" charset="0"/>
              </a:rPr>
              <a:t> an die E-</a:t>
            </a:r>
            <a:r>
              <a:rPr lang="en-US" sz="1200" b="0" dirty="0" err="1">
                <a:solidFill>
                  <a:schemeClr val="tx2"/>
                </a:solidFill>
                <a:latin typeface="Arial" panose="020B0604020202020204" pitchFamily="34" charset="0"/>
                <a:cs typeface="Arial" panose="020B0604020202020204" pitchFamily="34" charset="0"/>
              </a:rPr>
              <a:t>Rechnung</a:t>
            </a:r>
            <a:r>
              <a:rPr lang="en-US" sz="1200" b="0" dirty="0">
                <a:solidFill>
                  <a:schemeClr val="tx2"/>
                </a:solidFill>
                <a:latin typeface="Arial" panose="020B0604020202020204" pitchFamily="34" charset="0"/>
                <a:cs typeface="Arial" panose="020B0604020202020204" pitchFamily="34" charset="0"/>
              </a:rPr>
              <a:t> und </a:t>
            </a:r>
            <a:r>
              <a:rPr lang="en-US" sz="1200" b="0" dirty="0" err="1">
                <a:solidFill>
                  <a:schemeClr val="tx2"/>
                </a:solidFill>
                <a:latin typeface="Arial" panose="020B0604020202020204" pitchFamily="34" charset="0"/>
                <a:cs typeface="Arial" panose="020B0604020202020204" pitchFamily="34" charset="0"/>
              </a:rPr>
              <a:t>deren</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Übermittlung</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sind</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zwingend</a:t>
            </a:r>
            <a:r>
              <a:rPr lang="en-US" sz="1200" b="0" dirty="0">
                <a:solidFill>
                  <a:schemeClr val="tx2"/>
                </a:solidFill>
                <a:latin typeface="Arial" panose="020B0604020202020204" pitchFamily="34" charset="0"/>
                <a:cs typeface="Arial" panose="020B0604020202020204" pitchFamily="34" charset="0"/>
              </a:rPr>
              <a:t> </a:t>
            </a:r>
            <a:r>
              <a:rPr lang="en-US" sz="1200" b="0" dirty="0" err="1">
                <a:solidFill>
                  <a:schemeClr val="tx2"/>
                </a:solidFill>
                <a:latin typeface="Arial" panose="020B0604020202020204" pitchFamily="34" charset="0"/>
                <a:cs typeface="Arial" panose="020B0604020202020204" pitchFamily="34" charset="0"/>
              </a:rPr>
              <a:t>einzuhalten</a:t>
            </a:r>
            <a:endParaRPr lang="en-US" sz="1200" b="0" dirty="0">
              <a:solidFill>
                <a:schemeClr val="tx2"/>
              </a:solidFill>
              <a:latin typeface="Arial" panose="020B0604020202020204" pitchFamily="34" charset="0"/>
              <a:cs typeface="Arial" panose="020B0604020202020204" pitchFamily="34" charset="0"/>
            </a:endParaRPr>
          </a:p>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Voraussetzungen</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für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neues</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Meldesystem</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und EU-</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seitige</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ViDA-Massnahmen</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sind</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geschaffen</a:t>
            </a:r>
            <a:endPar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endParaRPr>
          </a:p>
          <a:p>
            <a:pPr marL="228600" indent="-228600">
              <a:lnSpc>
                <a:spcPct val="130000"/>
              </a:lnSpc>
              <a:spcBef>
                <a:spcPts val="600"/>
              </a:spcBef>
              <a:buFont typeface="Arial" panose="020B0604020202020204" pitchFamily="34" charset="0"/>
              <a:buChar char="•"/>
            </a:pP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Eventuell</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Nutzung</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von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etablierten</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EDI-</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Verfahren</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mit</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leichten</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Anpassungen</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r>
              <a:rPr lang="en-US" sz="1200" b="0" dirty="0" err="1">
                <a:solidFill>
                  <a:schemeClr val="tx2"/>
                </a:solidFill>
                <a:latin typeface="Arial" panose="020B0604020202020204" pitchFamily="34" charset="0"/>
                <a:ea typeface="Open Sans" panose="020B0606030504020204" pitchFamily="34" charset="0"/>
                <a:cs typeface="Arial" panose="020B0604020202020204" pitchFamily="34" charset="0"/>
              </a:rPr>
              <a:t>zulässig</a:t>
            </a:r>
            <a:r>
              <a:rPr lang="en-US" sz="1200" b="0" dirty="0">
                <a:solidFill>
                  <a:schemeClr val="tx2"/>
                </a:solidFill>
                <a:latin typeface="Arial" panose="020B0604020202020204" pitchFamily="34" charset="0"/>
                <a:ea typeface="Open Sans" panose="020B0606030504020204" pitchFamily="34" charset="0"/>
                <a:cs typeface="Arial" panose="020B0604020202020204" pitchFamily="34" charset="0"/>
              </a:rPr>
              <a:t>  </a:t>
            </a:r>
          </a:p>
        </p:txBody>
      </p:sp>
      <p:pic>
        <p:nvPicPr>
          <p:cNvPr id="37" name="Picture 36" descr="A red and white triangle sign with a exclamation mark&#10;&#10;Description automatically generated">
            <a:extLst>
              <a:ext uri="{FF2B5EF4-FFF2-40B4-BE49-F238E27FC236}">
                <a16:creationId xmlns:a16="http://schemas.microsoft.com/office/drawing/2014/main" id="{72AE1852-11F8-5D3B-9647-683DA9D35AD4}"/>
              </a:ext>
            </a:extLst>
          </p:cNvPr>
          <p:cNvPicPr>
            <a:picLocks noChangeAspect="1"/>
          </p:cNvPicPr>
          <p:nvPr/>
        </p:nvPicPr>
        <p:blipFill>
          <a:blip r:embed="rId3"/>
          <a:stretch>
            <a:fillRect/>
          </a:stretch>
        </p:blipFill>
        <p:spPr>
          <a:xfrm>
            <a:off x="1666794" y="6433900"/>
            <a:ext cx="310420" cy="272652"/>
          </a:xfrm>
          <a:prstGeom prst="rect">
            <a:avLst/>
          </a:prstGeom>
        </p:spPr>
      </p:pic>
      <p:pic>
        <p:nvPicPr>
          <p:cNvPr id="66" name="Picture 65" descr="A red and white triangle sign with a exclamation mark&#10;&#10;Description automatically generated">
            <a:extLst>
              <a:ext uri="{FF2B5EF4-FFF2-40B4-BE49-F238E27FC236}">
                <a16:creationId xmlns:a16="http://schemas.microsoft.com/office/drawing/2014/main" id="{179C6736-BD6D-6241-9E92-59123752B685}"/>
              </a:ext>
            </a:extLst>
          </p:cNvPr>
          <p:cNvPicPr>
            <a:picLocks noChangeAspect="1"/>
          </p:cNvPicPr>
          <p:nvPr/>
        </p:nvPicPr>
        <p:blipFill>
          <a:blip r:embed="rId3"/>
          <a:stretch>
            <a:fillRect/>
          </a:stretch>
        </p:blipFill>
        <p:spPr>
          <a:xfrm>
            <a:off x="8627155" y="6879457"/>
            <a:ext cx="310420" cy="272652"/>
          </a:xfrm>
          <a:prstGeom prst="rect">
            <a:avLst/>
          </a:prstGeom>
        </p:spPr>
      </p:pic>
      <p:sp>
        <p:nvSpPr>
          <p:cNvPr id="73" name="Arrow: Striped Right 72">
            <a:extLst>
              <a:ext uri="{FF2B5EF4-FFF2-40B4-BE49-F238E27FC236}">
                <a16:creationId xmlns:a16="http://schemas.microsoft.com/office/drawing/2014/main" id="{8635F7BD-C194-D857-4C8D-DF6508B6538D}"/>
              </a:ext>
            </a:extLst>
          </p:cNvPr>
          <p:cNvSpPr/>
          <p:nvPr/>
        </p:nvSpPr>
        <p:spPr>
          <a:xfrm>
            <a:off x="1336967" y="8284832"/>
            <a:ext cx="10204244" cy="495395"/>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76" name="Picture 85">
            <a:extLst>
              <a:ext uri="{FF2B5EF4-FFF2-40B4-BE49-F238E27FC236}">
                <a16:creationId xmlns:a16="http://schemas.microsoft.com/office/drawing/2014/main" id="{2E4B632A-C79E-C95F-B5B5-238E8E60D333}"/>
              </a:ext>
            </a:extLst>
          </p:cNvPr>
          <p:cNvGrpSpPr/>
          <p:nvPr/>
        </p:nvGrpSpPr>
        <p:grpSpPr>
          <a:xfrm>
            <a:off x="5757657" y="6423987"/>
            <a:ext cx="406893" cy="565130"/>
            <a:chOff x="12150578" y="3538145"/>
            <a:chExt cx="406893" cy="565130"/>
          </a:xfrm>
          <a:noFill/>
        </p:grpSpPr>
        <p:sp>
          <p:nvSpPr>
            <p:cNvPr id="79" name="Freeform: Shape 78">
              <a:extLst>
                <a:ext uri="{FF2B5EF4-FFF2-40B4-BE49-F238E27FC236}">
                  <a16:creationId xmlns:a16="http://schemas.microsoft.com/office/drawing/2014/main" id="{F1D665E9-E7FA-3CDD-8449-E7D0D0651B28}"/>
                </a:ext>
              </a:extLst>
            </p:cNvPr>
            <p:cNvSpPr/>
            <p:nvPr/>
          </p:nvSpPr>
          <p:spPr>
            <a:xfrm>
              <a:off x="12150578" y="3538145"/>
              <a:ext cx="406893" cy="565130"/>
            </a:xfrm>
            <a:custGeom>
              <a:avLst/>
              <a:gdLst>
                <a:gd name="connsiteX0" fmla="*/ 406893 w 406893"/>
                <a:gd name="connsiteY0" fmla="*/ 0 h 565130"/>
                <a:gd name="connsiteX1" fmla="*/ 406893 w 406893"/>
                <a:gd name="connsiteY1" fmla="*/ 395591 h 565130"/>
                <a:gd name="connsiteX2" fmla="*/ 237354 w 406893"/>
                <a:gd name="connsiteY2" fmla="*/ 565130 h 565130"/>
                <a:gd name="connsiteX3" fmla="*/ 0 w 406893"/>
                <a:gd name="connsiteY3" fmla="*/ 565130 h 565130"/>
                <a:gd name="connsiteX4" fmla="*/ 0 w 406893"/>
                <a:gd name="connsiteY4" fmla="*/ 0 h 56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3" h="565130">
                  <a:moveTo>
                    <a:pt x="406893" y="0"/>
                  </a:moveTo>
                  <a:lnTo>
                    <a:pt x="406893" y="395591"/>
                  </a:lnTo>
                  <a:cubicBezTo>
                    <a:pt x="406893" y="489226"/>
                    <a:pt x="330989" y="565130"/>
                    <a:pt x="237354" y="565130"/>
                  </a:cubicBezTo>
                  <a:lnTo>
                    <a:pt x="0" y="565130"/>
                  </a:lnTo>
                  <a:lnTo>
                    <a:pt x="0" y="0"/>
                  </a:lnTo>
                  <a:close/>
                </a:path>
              </a:pathLst>
            </a:custGeom>
            <a:noFill/>
            <a:ln w="19050" cap="flat">
              <a:solidFill>
                <a:schemeClr val="tx2"/>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0CE6136-F614-7A79-57E0-8F59D53FF2A9}"/>
                </a:ext>
              </a:extLst>
            </p:cNvPr>
            <p:cNvSpPr/>
            <p:nvPr/>
          </p:nvSpPr>
          <p:spPr>
            <a:xfrm>
              <a:off x="12212742" y="3639868"/>
              <a:ext cx="282564" cy="11302"/>
            </a:xfrm>
            <a:custGeom>
              <a:avLst/>
              <a:gdLst>
                <a:gd name="connsiteX0" fmla="*/ 0 w 282564"/>
                <a:gd name="connsiteY0" fmla="*/ 0 h 11302"/>
                <a:gd name="connsiteX1" fmla="*/ 282565 w 282564"/>
                <a:gd name="connsiteY1" fmla="*/ 0 h 11302"/>
              </a:gdLst>
              <a:ahLst/>
              <a:cxnLst>
                <a:cxn ang="0">
                  <a:pos x="connsiteX0" y="connsiteY0"/>
                </a:cxn>
                <a:cxn ang="0">
                  <a:pos x="connsiteX1" y="connsiteY1"/>
                </a:cxn>
              </a:cxnLst>
              <a:rect l="l" t="t" r="r" b="b"/>
              <a:pathLst>
                <a:path w="282564" h="11302">
                  <a:moveTo>
                    <a:pt x="0" y="0"/>
                  </a:moveTo>
                  <a:lnTo>
                    <a:pt x="282565" y="0"/>
                  </a:lnTo>
                </a:path>
              </a:pathLst>
            </a:custGeom>
            <a:ln w="19050" cap="flat">
              <a:solidFill>
                <a:schemeClr val="tx2"/>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ECF6768B-E6A9-979C-670E-C2A510B6A527}"/>
                </a:ext>
              </a:extLst>
            </p:cNvPr>
            <p:cNvSpPr/>
            <p:nvPr/>
          </p:nvSpPr>
          <p:spPr>
            <a:xfrm>
              <a:off x="12212742" y="3798105"/>
              <a:ext cx="169538" cy="11302"/>
            </a:xfrm>
            <a:custGeom>
              <a:avLst/>
              <a:gdLst>
                <a:gd name="connsiteX0" fmla="*/ 0 w 169538"/>
                <a:gd name="connsiteY0" fmla="*/ 0 h 11302"/>
                <a:gd name="connsiteX1" fmla="*/ 169539 w 169538"/>
                <a:gd name="connsiteY1" fmla="*/ 0 h 11302"/>
              </a:gdLst>
              <a:ahLst/>
              <a:cxnLst>
                <a:cxn ang="0">
                  <a:pos x="connsiteX0" y="connsiteY0"/>
                </a:cxn>
                <a:cxn ang="0">
                  <a:pos x="connsiteX1" y="connsiteY1"/>
                </a:cxn>
              </a:cxnLst>
              <a:rect l="l" t="t" r="r" b="b"/>
              <a:pathLst>
                <a:path w="169538" h="11302">
                  <a:moveTo>
                    <a:pt x="0" y="0"/>
                  </a:moveTo>
                  <a:lnTo>
                    <a:pt x="169539" y="0"/>
                  </a:lnTo>
                </a:path>
              </a:pathLst>
            </a:custGeom>
            <a:ln w="19050" cap="flat">
              <a:solidFill>
                <a:schemeClr val="tx2"/>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6A3EBB0-4DB2-536D-A229-A1912B0B2B2B}"/>
                </a:ext>
              </a:extLst>
            </p:cNvPr>
            <p:cNvSpPr/>
            <p:nvPr/>
          </p:nvSpPr>
          <p:spPr>
            <a:xfrm>
              <a:off x="12212742" y="3718987"/>
              <a:ext cx="282564" cy="11302"/>
            </a:xfrm>
            <a:custGeom>
              <a:avLst/>
              <a:gdLst>
                <a:gd name="connsiteX0" fmla="*/ 0 w 282564"/>
                <a:gd name="connsiteY0" fmla="*/ 0 h 11302"/>
                <a:gd name="connsiteX1" fmla="*/ 282565 w 282564"/>
                <a:gd name="connsiteY1" fmla="*/ 0 h 11302"/>
              </a:gdLst>
              <a:ahLst/>
              <a:cxnLst>
                <a:cxn ang="0">
                  <a:pos x="connsiteX0" y="connsiteY0"/>
                </a:cxn>
                <a:cxn ang="0">
                  <a:pos x="connsiteX1" y="connsiteY1"/>
                </a:cxn>
              </a:cxnLst>
              <a:rect l="l" t="t" r="r" b="b"/>
              <a:pathLst>
                <a:path w="282564" h="11302">
                  <a:moveTo>
                    <a:pt x="0" y="0"/>
                  </a:moveTo>
                  <a:lnTo>
                    <a:pt x="282565" y="0"/>
                  </a:lnTo>
                </a:path>
              </a:pathLst>
            </a:custGeom>
            <a:ln w="19050" cap="flat">
              <a:solidFill>
                <a:schemeClr val="tx2"/>
              </a:solidFill>
              <a:prstDash val="solid"/>
              <a:miter/>
            </a:ln>
          </p:spPr>
          <p:txBody>
            <a:bodyPr rtlCol="0" anchor="ctr"/>
            <a:lstStyle/>
            <a:p>
              <a:endParaRPr lang="en-US" dirty="0"/>
            </a:p>
          </p:txBody>
        </p:sp>
      </p:grpSp>
      <p:sp>
        <p:nvSpPr>
          <p:cNvPr id="85" name="TextBox 84">
            <a:extLst>
              <a:ext uri="{FF2B5EF4-FFF2-40B4-BE49-F238E27FC236}">
                <a16:creationId xmlns:a16="http://schemas.microsoft.com/office/drawing/2014/main" id="{DE224CC9-F413-C4A5-9B38-9DB58200BB2C}"/>
              </a:ext>
            </a:extLst>
          </p:cNvPr>
          <p:cNvSpPr txBox="1"/>
          <p:nvPr/>
        </p:nvSpPr>
        <p:spPr>
          <a:xfrm>
            <a:off x="1160616" y="2468411"/>
            <a:ext cx="13490708" cy="1508105"/>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de-DE" sz="2400" i="0" dirty="0">
                <a:effectLst/>
              </a:rPr>
              <a:t> Grundsätzliche Verpflichtung zur elektronischen Rechnungstellung ab 1.1.2025</a:t>
            </a:r>
          </a:p>
          <a:p>
            <a:pPr marL="342900" indent="-342900">
              <a:spcAft>
                <a:spcPts val="1200"/>
              </a:spcAft>
              <a:buFont typeface="Wingdings" panose="05000000000000000000" pitchFamily="2" charset="2"/>
              <a:buChar char="§"/>
            </a:pPr>
            <a:r>
              <a:rPr lang="de-DE" sz="2400" dirty="0"/>
              <a:t> Gesetzgeber sieht Übergangsregelungen vor für 2025 bis 2027</a:t>
            </a:r>
          </a:p>
          <a:p>
            <a:pPr marL="342900" indent="-342900">
              <a:buFont typeface="Wingdings" panose="05000000000000000000" pitchFamily="2" charset="2"/>
              <a:buChar char="§"/>
            </a:pPr>
            <a:r>
              <a:rPr lang="de-DE" sz="2400" dirty="0"/>
              <a:t> B2B Rechnungsempfänger muss ab </a:t>
            </a:r>
            <a:r>
              <a:rPr lang="de-DE" sz="2400" b="1" dirty="0"/>
              <a:t>01.01.2025</a:t>
            </a:r>
            <a:r>
              <a:rPr lang="de-DE" sz="2400" dirty="0"/>
              <a:t> bereits E-Rechnungen annehmen können! </a:t>
            </a:r>
            <a:endParaRPr lang="en-DE" sz="2400" dirty="0"/>
          </a:p>
        </p:txBody>
      </p:sp>
      <p:pic>
        <p:nvPicPr>
          <p:cNvPr id="6" name="Picture 5" descr="Logo, company name&#10;&#10;Description automatically generated">
            <a:extLst>
              <a:ext uri="{FF2B5EF4-FFF2-40B4-BE49-F238E27FC236}">
                <a16:creationId xmlns:a16="http://schemas.microsoft.com/office/drawing/2014/main" id="{3889BBA2-86D3-15B9-E0B9-55DD2F04F7DD}"/>
              </a:ext>
            </a:extLst>
          </p:cNvPr>
          <p:cNvPicPr>
            <a:picLocks noChangeAspect="1"/>
          </p:cNvPicPr>
          <p:nvPr/>
        </p:nvPicPr>
        <p:blipFill>
          <a:blip r:embed="rId4"/>
          <a:stretch>
            <a:fillRect/>
          </a:stretch>
        </p:blipFill>
        <p:spPr>
          <a:xfrm>
            <a:off x="14097365" y="97586"/>
            <a:ext cx="2070509" cy="931729"/>
          </a:xfrm>
          <a:prstGeom prst="rect">
            <a:avLst/>
          </a:prstGeom>
        </p:spPr>
      </p:pic>
      <p:sp>
        <p:nvSpPr>
          <p:cNvPr id="16" name="TextBox 15">
            <a:extLst>
              <a:ext uri="{FF2B5EF4-FFF2-40B4-BE49-F238E27FC236}">
                <a16:creationId xmlns:a16="http://schemas.microsoft.com/office/drawing/2014/main" id="{AA2D985F-A316-AA59-9B4E-27D0EF62D368}"/>
              </a:ext>
            </a:extLst>
          </p:cNvPr>
          <p:cNvSpPr txBox="1"/>
          <p:nvPr/>
        </p:nvSpPr>
        <p:spPr>
          <a:xfrm>
            <a:off x="14097365" y="8244338"/>
            <a:ext cx="1680781" cy="369332"/>
          </a:xfrm>
          <a:prstGeom prst="rect">
            <a:avLst/>
          </a:prstGeom>
          <a:noFill/>
        </p:spPr>
        <p:txBody>
          <a:bodyPr wrap="none" rtlCol="0">
            <a:spAutoFit/>
          </a:bodyPr>
          <a:lstStyle/>
          <a:p>
            <a:r>
              <a:rPr lang="de-DE" dirty="0"/>
              <a:t>Stand 11-2023</a:t>
            </a:r>
            <a:endParaRPr lang="en-DE" dirty="0"/>
          </a:p>
        </p:txBody>
      </p:sp>
      <p:grpSp>
        <p:nvGrpSpPr>
          <p:cNvPr id="17" name="Picture 85">
            <a:extLst>
              <a:ext uri="{FF2B5EF4-FFF2-40B4-BE49-F238E27FC236}">
                <a16:creationId xmlns:a16="http://schemas.microsoft.com/office/drawing/2014/main" id="{1399397C-43A5-F0F6-4B99-3ABFCD8D8BBA}"/>
              </a:ext>
            </a:extLst>
          </p:cNvPr>
          <p:cNvGrpSpPr/>
          <p:nvPr/>
        </p:nvGrpSpPr>
        <p:grpSpPr>
          <a:xfrm>
            <a:off x="9339567" y="7480075"/>
            <a:ext cx="406893" cy="565130"/>
            <a:chOff x="12150578" y="3538145"/>
            <a:chExt cx="406893" cy="565130"/>
          </a:xfrm>
          <a:noFill/>
        </p:grpSpPr>
        <p:sp>
          <p:nvSpPr>
            <p:cNvPr id="18" name="Freeform: Shape 17">
              <a:extLst>
                <a:ext uri="{FF2B5EF4-FFF2-40B4-BE49-F238E27FC236}">
                  <a16:creationId xmlns:a16="http://schemas.microsoft.com/office/drawing/2014/main" id="{D0A45F79-BBD5-81B0-AE46-5A81607627D8}"/>
                </a:ext>
              </a:extLst>
            </p:cNvPr>
            <p:cNvSpPr/>
            <p:nvPr/>
          </p:nvSpPr>
          <p:spPr>
            <a:xfrm>
              <a:off x="12150578" y="3538145"/>
              <a:ext cx="406893" cy="565130"/>
            </a:xfrm>
            <a:custGeom>
              <a:avLst/>
              <a:gdLst>
                <a:gd name="connsiteX0" fmla="*/ 406893 w 406893"/>
                <a:gd name="connsiteY0" fmla="*/ 0 h 565130"/>
                <a:gd name="connsiteX1" fmla="*/ 406893 w 406893"/>
                <a:gd name="connsiteY1" fmla="*/ 395591 h 565130"/>
                <a:gd name="connsiteX2" fmla="*/ 237354 w 406893"/>
                <a:gd name="connsiteY2" fmla="*/ 565130 h 565130"/>
                <a:gd name="connsiteX3" fmla="*/ 0 w 406893"/>
                <a:gd name="connsiteY3" fmla="*/ 565130 h 565130"/>
                <a:gd name="connsiteX4" fmla="*/ 0 w 406893"/>
                <a:gd name="connsiteY4" fmla="*/ 0 h 56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3" h="565130">
                  <a:moveTo>
                    <a:pt x="406893" y="0"/>
                  </a:moveTo>
                  <a:lnTo>
                    <a:pt x="406893" y="395591"/>
                  </a:lnTo>
                  <a:cubicBezTo>
                    <a:pt x="406893" y="489226"/>
                    <a:pt x="330989" y="565130"/>
                    <a:pt x="237354" y="565130"/>
                  </a:cubicBezTo>
                  <a:lnTo>
                    <a:pt x="0" y="565130"/>
                  </a:lnTo>
                  <a:lnTo>
                    <a:pt x="0" y="0"/>
                  </a:lnTo>
                  <a:close/>
                </a:path>
              </a:pathLst>
            </a:custGeom>
            <a:noFill/>
            <a:ln w="19050" cap="flat">
              <a:solidFill>
                <a:schemeClr val="tx2"/>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0C2E098-E5C3-1111-EBDC-483CD2AE08B6}"/>
                </a:ext>
              </a:extLst>
            </p:cNvPr>
            <p:cNvSpPr/>
            <p:nvPr/>
          </p:nvSpPr>
          <p:spPr>
            <a:xfrm>
              <a:off x="12212742" y="3639868"/>
              <a:ext cx="282564" cy="11302"/>
            </a:xfrm>
            <a:custGeom>
              <a:avLst/>
              <a:gdLst>
                <a:gd name="connsiteX0" fmla="*/ 0 w 282564"/>
                <a:gd name="connsiteY0" fmla="*/ 0 h 11302"/>
                <a:gd name="connsiteX1" fmla="*/ 282565 w 282564"/>
                <a:gd name="connsiteY1" fmla="*/ 0 h 11302"/>
              </a:gdLst>
              <a:ahLst/>
              <a:cxnLst>
                <a:cxn ang="0">
                  <a:pos x="connsiteX0" y="connsiteY0"/>
                </a:cxn>
                <a:cxn ang="0">
                  <a:pos x="connsiteX1" y="connsiteY1"/>
                </a:cxn>
              </a:cxnLst>
              <a:rect l="l" t="t" r="r" b="b"/>
              <a:pathLst>
                <a:path w="282564" h="11302">
                  <a:moveTo>
                    <a:pt x="0" y="0"/>
                  </a:moveTo>
                  <a:lnTo>
                    <a:pt x="282565" y="0"/>
                  </a:lnTo>
                </a:path>
              </a:pathLst>
            </a:custGeom>
            <a:ln w="19050" cap="flat">
              <a:solidFill>
                <a:schemeClr val="tx2"/>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37BDC5C-22DD-9C37-E12C-F081DC163906}"/>
                </a:ext>
              </a:extLst>
            </p:cNvPr>
            <p:cNvSpPr/>
            <p:nvPr/>
          </p:nvSpPr>
          <p:spPr>
            <a:xfrm>
              <a:off x="12212742" y="3798105"/>
              <a:ext cx="169538" cy="11302"/>
            </a:xfrm>
            <a:custGeom>
              <a:avLst/>
              <a:gdLst>
                <a:gd name="connsiteX0" fmla="*/ 0 w 169538"/>
                <a:gd name="connsiteY0" fmla="*/ 0 h 11302"/>
                <a:gd name="connsiteX1" fmla="*/ 169539 w 169538"/>
                <a:gd name="connsiteY1" fmla="*/ 0 h 11302"/>
              </a:gdLst>
              <a:ahLst/>
              <a:cxnLst>
                <a:cxn ang="0">
                  <a:pos x="connsiteX0" y="connsiteY0"/>
                </a:cxn>
                <a:cxn ang="0">
                  <a:pos x="connsiteX1" y="connsiteY1"/>
                </a:cxn>
              </a:cxnLst>
              <a:rect l="l" t="t" r="r" b="b"/>
              <a:pathLst>
                <a:path w="169538" h="11302">
                  <a:moveTo>
                    <a:pt x="0" y="0"/>
                  </a:moveTo>
                  <a:lnTo>
                    <a:pt x="169539" y="0"/>
                  </a:lnTo>
                </a:path>
              </a:pathLst>
            </a:custGeom>
            <a:ln w="19050" cap="flat">
              <a:solidFill>
                <a:schemeClr val="tx2"/>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61F1ECB-B762-B2AA-7D44-7E7863AD0314}"/>
                </a:ext>
              </a:extLst>
            </p:cNvPr>
            <p:cNvSpPr/>
            <p:nvPr/>
          </p:nvSpPr>
          <p:spPr>
            <a:xfrm>
              <a:off x="12212742" y="3718987"/>
              <a:ext cx="282564" cy="11302"/>
            </a:xfrm>
            <a:custGeom>
              <a:avLst/>
              <a:gdLst>
                <a:gd name="connsiteX0" fmla="*/ 0 w 282564"/>
                <a:gd name="connsiteY0" fmla="*/ 0 h 11302"/>
                <a:gd name="connsiteX1" fmla="*/ 282565 w 282564"/>
                <a:gd name="connsiteY1" fmla="*/ 0 h 11302"/>
              </a:gdLst>
              <a:ahLst/>
              <a:cxnLst>
                <a:cxn ang="0">
                  <a:pos x="connsiteX0" y="connsiteY0"/>
                </a:cxn>
                <a:cxn ang="0">
                  <a:pos x="connsiteX1" y="connsiteY1"/>
                </a:cxn>
              </a:cxnLst>
              <a:rect l="l" t="t" r="r" b="b"/>
              <a:pathLst>
                <a:path w="282564" h="11302">
                  <a:moveTo>
                    <a:pt x="0" y="0"/>
                  </a:moveTo>
                  <a:lnTo>
                    <a:pt x="282565" y="0"/>
                  </a:lnTo>
                </a:path>
              </a:pathLst>
            </a:custGeom>
            <a:ln w="19050" cap="flat">
              <a:solidFill>
                <a:schemeClr val="tx2"/>
              </a:solidFill>
              <a:prstDash val="solid"/>
              <a:miter/>
            </a:ln>
          </p:spPr>
          <p:txBody>
            <a:bodyPr rtlCol="0" anchor="ctr"/>
            <a:lstStyle/>
            <a:p>
              <a:endParaRPr lang="en-US"/>
            </a:p>
          </p:txBody>
        </p:sp>
      </p:grpSp>
      <p:sp>
        <p:nvSpPr>
          <p:cNvPr id="27" name="TextBox 26">
            <a:extLst>
              <a:ext uri="{FF2B5EF4-FFF2-40B4-BE49-F238E27FC236}">
                <a16:creationId xmlns:a16="http://schemas.microsoft.com/office/drawing/2014/main" id="{5604C561-CC69-B3AE-BEF1-3655233EAD5D}"/>
              </a:ext>
            </a:extLst>
          </p:cNvPr>
          <p:cNvSpPr txBox="1"/>
          <p:nvPr/>
        </p:nvSpPr>
        <p:spPr>
          <a:xfrm>
            <a:off x="9840977" y="7582511"/>
            <a:ext cx="319318" cy="369332"/>
          </a:xfrm>
          <a:prstGeom prst="rect">
            <a:avLst/>
          </a:prstGeom>
          <a:noFill/>
        </p:spPr>
        <p:txBody>
          <a:bodyPr wrap="none" rtlCol="0">
            <a:spAutoFit/>
          </a:bodyPr>
          <a:lstStyle/>
          <a:p>
            <a:r>
              <a:rPr lang="de-DE" dirty="0"/>
              <a:t>=</a:t>
            </a:r>
            <a:endParaRPr lang="en-DE" dirty="0"/>
          </a:p>
        </p:txBody>
      </p:sp>
      <p:sp>
        <p:nvSpPr>
          <p:cNvPr id="28" name="TextBox 27">
            <a:extLst>
              <a:ext uri="{FF2B5EF4-FFF2-40B4-BE49-F238E27FC236}">
                <a16:creationId xmlns:a16="http://schemas.microsoft.com/office/drawing/2014/main" id="{2D1769EB-78CF-C0E9-E8D1-B9EA02B11BF7}"/>
              </a:ext>
            </a:extLst>
          </p:cNvPr>
          <p:cNvSpPr txBox="1"/>
          <p:nvPr/>
        </p:nvSpPr>
        <p:spPr>
          <a:xfrm>
            <a:off x="6249200" y="6489884"/>
            <a:ext cx="254663" cy="369332"/>
          </a:xfrm>
          <a:prstGeom prst="rect">
            <a:avLst/>
          </a:prstGeom>
          <a:noFill/>
        </p:spPr>
        <p:txBody>
          <a:bodyPr wrap="square" rtlCol="0">
            <a:spAutoFit/>
          </a:bodyPr>
          <a:lstStyle/>
          <a:p>
            <a:r>
              <a:rPr lang="de-DE" dirty="0"/>
              <a:t>=</a:t>
            </a:r>
            <a:endParaRPr lang="en-DE" dirty="0"/>
          </a:p>
        </p:txBody>
      </p:sp>
      <p:pic>
        <p:nvPicPr>
          <p:cNvPr id="30" name="Picture 29" descr="A green check mark in a circle&#10;&#10;Description automatically generated">
            <a:extLst>
              <a:ext uri="{FF2B5EF4-FFF2-40B4-BE49-F238E27FC236}">
                <a16:creationId xmlns:a16="http://schemas.microsoft.com/office/drawing/2014/main" id="{52BF6E99-EDAB-32C8-A440-902FB2F402BC}"/>
              </a:ext>
            </a:extLst>
          </p:cNvPr>
          <p:cNvPicPr>
            <a:picLocks noChangeAspect="1"/>
          </p:cNvPicPr>
          <p:nvPr/>
        </p:nvPicPr>
        <p:blipFill>
          <a:blip r:embed="rId5"/>
          <a:stretch>
            <a:fillRect/>
          </a:stretch>
        </p:blipFill>
        <p:spPr>
          <a:xfrm>
            <a:off x="6523067" y="6288909"/>
            <a:ext cx="725653" cy="745810"/>
          </a:xfrm>
          <a:prstGeom prst="rect">
            <a:avLst/>
          </a:prstGeom>
        </p:spPr>
      </p:pic>
      <p:pic>
        <p:nvPicPr>
          <p:cNvPr id="32" name="Picture 31" descr="A red x in a circle&#10;&#10;Description automatically generated">
            <a:extLst>
              <a:ext uri="{FF2B5EF4-FFF2-40B4-BE49-F238E27FC236}">
                <a16:creationId xmlns:a16="http://schemas.microsoft.com/office/drawing/2014/main" id="{EA7EF0B1-F078-28EA-7126-292B4C1FACDD}"/>
              </a:ext>
            </a:extLst>
          </p:cNvPr>
          <p:cNvPicPr>
            <a:picLocks noChangeAspect="1"/>
          </p:cNvPicPr>
          <p:nvPr/>
        </p:nvPicPr>
        <p:blipFill>
          <a:blip r:embed="rId6"/>
          <a:stretch>
            <a:fillRect/>
          </a:stretch>
        </p:blipFill>
        <p:spPr>
          <a:xfrm>
            <a:off x="10126705" y="7374328"/>
            <a:ext cx="745810" cy="745810"/>
          </a:xfrm>
          <a:prstGeom prst="rect">
            <a:avLst/>
          </a:prstGeom>
        </p:spPr>
      </p:pic>
    </p:spTree>
    <p:extLst>
      <p:ext uri="{BB962C8B-B14F-4D97-AF65-F5344CB8AC3E}">
        <p14:creationId xmlns:p14="http://schemas.microsoft.com/office/powerpoint/2010/main" val="17272436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Infor Fall 2021 Corporate PowerPoint">
  <a:themeElements>
    <a:clrScheme name="Infor Fall 2021 Corporate Template">
      <a:dk1>
        <a:srgbClr val="151C2C"/>
      </a:dk1>
      <a:lt1>
        <a:srgbClr val="FFFFFF"/>
      </a:lt1>
      <a:dk2>
        <a:srgbClr val="181E2C"/>
      </a:dk2>
      <a:lt2>
        <a:srgbClr val="EAEAEA"/>
      </a:lt2>
      <a:accent1>
        <a:srgbClr val="537EE3"/>
      </a:accent1>
      <a:accent2>
        <a:srgbClr val="93E0E0"/>
      </a:accent2>
      <a:accent3>
        <a:srgbClr val="78D7A3"/>
      </a:accent3>
      <a:accent4>
        <a:srgbClr val="FEAE76"/>
      </a:accent4>
      <a:accent5>
        <a:srgbClr val="B389EC"/>
      </a:accent5>
      <a:accent6>
        <a:srgbClr val="F4C1C1"/>
      </a:accent6>
      <a:hlink>
        <a:srgbClr val="2A78DD"/>
      </a:hlink>
      <a:folHlink>
        <a:srgbClr val="004B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for Fall 2021 Corporate PowerPoint">
  <a:themeElements>
    <a:clrScheme name="Infor Fall 2021 Corporate Template">
      <a:dk1>
        <a:srgbClr val="151C2C"/>
      </a:dk1>
      <a:lt1>
        <a:srgbClr val="FFFFFF"/>
      </a:lt1>
      <a:dk2>
        <a:srgbClr val="181E2C"/>
      </a:dk2>
      <a:lt2>
        <a:srgbClr val="EAEAEA"/>
      </a:lt2>
      <a:accent1>
        <a:srgbClr val="537EE3"/>
      </a:accent1>
      <a:accent2>
        <a:srgbClr val="93E0E0"/>
      </a:accent2>
      <a:accent3>
        <a:srgbClr val="78D7A3"/>
      </a:accent3>
      <a:accent4>
        <a:srgbClr val="FEAE76"/>
      </a:accent4>
      <a:accent5>
        <a:srgbClr val="B389EC"/>
      </a:accent5>
      <a:accent6>
        <a:srgbClr val="F4C1C1"/>
      </a:accent6>
      <a:hlink>
        <a:srgbClr val="2A78DD"/>
      </a:hlink>
      <a:folHlink>
        <a:srgbClr val="004B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9FED09769B6A48812A9E2BFFF99682" ma:contentTypeVersion="12" ma:contentTypeDescription="Create a new document." ma:contentTypeScope="" ma:versionID="8c4cf645a2f7b22c0d7c369aa8f3eac7">
  <xsd:schema xmlns:xsd="http://www.w3.org/2001/XMLSchema" xmlns:xs="http://www.w3.org/2001/XMLSchema" xmlns:p="http://schemas.microsoft.com/office/2006/metadata/properties" xmlns:ns2="73199930-ea9e-40ee-8cb3-139d7329e00a" xmlns:ns3="219b6448-22eb-4c9e-92f8-35ab94136608" targetNamespace="http://schemas.microsoft.com/office/2006/metadata/properties" ma:root="true" ma:fieldsID="a8b53acbc8a64320495d238dec7dc53b" ns2:_="" ns3:_="">
    <xsd:import namespace="73199930-ea9e-40ee-8cb3-139d7329e00a"/>
    <xsd:import namespace="219b6448-22eb-4c9e-92f8-35ab941366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99930-ea9e-40ee-8cb3-139d7329e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9b6448-22eb-4c9e-92f8-35ab941366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77B5FE-EEB3-4258-9654-908E6D719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199930-ea9e-40ee-8cb3-139d7329e00a"/>
    <ds:schemaRef ds:uri="219b6448-22eb-4c9e-92f8-35ab941366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803E8C-7A08-4DEB-B8C6-08CC52811A85}">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219b6448-22eb-4c9e-92f8-35ab94136608"/>
    <ds:schemaRef ds:uri="http://purl.org/dc/terms/"/>
    <ds:schemaRef ds:uri="http://www.w3.org/XML/1998/namespace"/>
    <ds:schemaRef ds:uri="http://schemas.microsoft.com/office/infopath/2007/PartnerControls"/>
    <ds:schemaRef ds:uri="73199930-ea9e-40ee-8cb3-139d7329e00a"/>
    <ds:schemaRef ds:uri="http://purl.org/dc/elements/1.1/"/>
  </ds:schemaRefs>
</ds:datastoreItem>
</file>

<file path=customXml/itemProps3.xml><?xml version="1.0" encoding="utf-8"?>
<ds:datastoreItem xmlns:ds="http://schemas.openxmlformats.org/officeDocument/2006/customXml" ds:itemID="{9EAAF762-25FD-449D-9CFD-0DC7BFADC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1243</Words>
  <Application>Microsoft Office PowerPoint</Application>
  <PresentationFormat>Custom</PresentationFormat>
  <Paragraphs>224</Paragraphs>
  <Slides>19</Slides>
  <Notes>19</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System Font Regular</vt:lpstr>
      <vt:lpstr>Wingdings</vt:lpstr>
      <vt:lpstr>Infor Fall 2021 Corporate PowerPoint</vt:lpstr>
      <vt:lpstr>1_Infor Fall 2021 Corporate PowerPoint</vt:lpstr>
      <vt:lpstr>66. Anwendertreffen in Dortmund </vt:lpstr>
      <vt:lpstr>Infor COM &amp; Varial The story continues</vt:lpstr>
      <vt:lpstr>Disclaimer - Haftungsausschluss</vt:lpstr>
      <vt:lpstr>Infor COM und Varial – fit für den Mittelstand</vt:lpstr>
      <vt:lpstr>Infor COM – Momentum 7.7. und 7.9</vt:lpstr>
      <vt:lpstr>Infor COM &amp; Varial – wichtige Informationen </vt:lpstr>
      <vt:lpstr>Infor COM &amp; d.velop (1) </vt:lpstr>
      <vt:lpstr>Infor COM &amp; d.velop (2) </vt:lpstr>
      <vt:lpstr>Verpflichtung zur elektronischen Rechnungsstellung</vt:lpstr>
      <vt:lpstr>ViDA – VAT in the digital age</vt:lpstr>
      <vt:lpstr>ViDA – VAT in the digital age</vt:lpstr>
      <vt:lpstr>E-Rechnung und Infor COM</vt:lpstr>
      <vt:lpstr>E-Rechnung und Varial</vt:lpstr>
      <vt:lpstr>Infor COM Customs für 7.7 und 7.9  </vt:lpstr>
      <vt:lpstr>Infor COM Zoll Suite – Versand &amp; Export</vt:lpstr>
      <vt:lpstr>Infor COM Zoll Suite – Präferenzkalkulation</vt:lpstr>
      <vt:lpstr>Infor COM Zoll Suite – Präferenzkalkulation</vt:lpstr>
      <vt:lpstr>Infor COM Zoll Suite – in eigener Sache…</vt:lpstr>
      <vt:lpstr>Danke für Ihre Aufmerksamkeit!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 template</dc:title>
  <dc:subject/>
  <dc:creator/>
  <cp:keywords/>
  <dc:description/>
  <cp:lastModifiedBy/>
  <cp:revision>458</cp:revision>
  <dcterms:created xsi:type="dcterms:W3CDTF">2021-11-19T21:32:20Z</dcterms:created>
  <dcterms:modified xsi:type="dcterms:W3CDTF">2023-11-13T07:10:19Z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0x010100389FED09769B6A48812A9E2BFFF99682</vt:lpwstr>
  </property>
</Properties>
</file>